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13"/>
  </p:notesMasterIdLst>
  <p:sldIdLst>
    <p:sldId id="256" r:id="rId5"/>
    <p:sldId id="4110" r:id="rId6"/>
    <p:sldId id="4111" r:id="rId7"/>
    <p:sldId id="397" r:id="rId8"/>
    <p:sldId id="4112" r:id="rId9"/>
    <p:sldId id="4113" r:id="rId10"/>
    <p:sldId id="4114" r:id="rId11"/>
    <p:sldId id="26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BCAF0A-702A-DDF3-3F60-09AAD46EA474}" name="Shalom Tchokfe Ndoula" initials="STN" userId="Shalom Tchokfe Ndoula" providerId="None"/>
  <p188:author id="{EAA736A8-7287-CDC8-CC3D-FD47A28407E8}" name="Ombline Richard" initials="OR" userId="S::orichard@gavi.org::d6eff9f3-4750-45b3-bd6d-7423bae8e0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ONGA BA POUTH, Simon Franky" initials="BBPSF" lastIdx="19" clrIdx="0">
    <p:extLst>
      <p:ext uri="{19B8F6BF-5375-455C-9EA6-DF929625EA0E}">
        <p15:presenceInfo xmlns:p15="http://schemas.microsoft.com/office/powerpoint/2012/main" userId="S::baongas@who.int::631c757b-3f0a-411b-a08e-6b8fdcd7b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4014E-CE12-7A25-8891-938EE4001373}" v="2202" dt="2024-08-28T06:33:36.582"/>
    <p1510:client id="{C716B864-56A2-4026-8579-4DCFAF90BF9D}" v="118" dt="2024-08-30T06:03:00.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10"/>
    <p:restoredTop sz="90340" autoAdjust="0"/>
  </p:normalViewPr>
  <p:slideViewPr>
    <p:cSldViewPr snapToGrid="0" snapToObjects="1">
      <p:cViewPr varScale="1">
        <p:scale>
          <a:sx n="115" d="100"/>
          <a:sy n="115" d="100"/>
        </p:scale>
        <p:origin x="11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BOKE EKOUM" userId="S::eric.mboke@pevcameroon.cm::232c5b24-b4fa-496f-a662-c55889f8c3a2" providerId="AD" clId="Web-{00C4014E-CE12-7A25-8891-938EE4001373}"/>
    <pc:docChg chg="addSld modSld">
      <pc:chgData name="Eric, MBOKE EKOUM" userId="S::eric.mboke@pevcameroon.cm::232c5b24-b4fa-496f-a662-c55889f8c3a2" providerId="AD" clId="Web-{00C4014E-CE12-7A25-8891-938EE4001373}" dt="2024-08-28T06:33:34.176" v="2190" actId="20577"/>
      <pc:docMkLst>
        <pc:docMk/>
      </pc:docMkLst>
      <pc:sldChg chg="modSp">
        <pc:chgData name="Eric, MBOKE EKOUM" userId="S::eric.mboke@pevcameroon.cm::232c5b24-b4fa-496f-a662-c55889f8c3a2" providerId="AD" clId="Web-{00C4014E-CE12-7A25-8891-938EE4001373}" dt="2024-08-28T06:09:39.119" v="1119" actId="20577"/>
        <pc:sldMkLst>
          <pc:docMk/>
          <pc:sldMk cId="3412127411" sldId="397"/>
        </pc:sldMkLst>
        <pc:spChg chg="mod">
          <ac:chgData name="Eric, MBOKE EKOUM" userId="S::eric.mboke@pevcameroon.cm::232c5b24-b4fa-496f-a662-c55889f8c3a2" providerId="AD" clId="Web-{00C4014E-CE12-7A25-8891-938EE4001373}" dt="2024-08-28T06:07:20.379" v="1010" actId="14100"/>
          <ac:spMkLst>
            <pc:docMk/>
            <pc:sldMk cId="3412127411" sldId="397"/>
            <ac:spMk id="13" creationId="{8F1A5AE8-7A40-C22A-78B0-AE1E9D9E8F49}"/>
          </ac:spMkLst>
        </pc:spChg>
        <pc:spChg chg="mod">
          <ac:chgData name="Eric, MBOKE EKOUM" userId="S::eric.mboke@pevcameroon.cm::232c5b24-b4fa-496f-a662-c55889f8c3a2" providerId="AD" clId="Web-{00C4014E-CE12-7A25-8891-938EE4001373}" dt="2024-08-28T06:07:24.738" v="1011" actId="14100"/>
          <ac:spMkLst>
            <pc:docMk/>
            <pc:sldMk cId="3412127411" sldId="397"/>
            <ac:spMk id="16" creationId="{ADF4DD6F-6D5B-3882-101A-016EA6307AF3}"/>
          </ac:spMkLst>
        </pc:spChg>
        <pc:spChg chg="mod">
          <ac:chgData name="Eric, MBOKE EKOUM" userId="S::eric.mboke@pevcameroon.cm::232c5b24-b4fa-496f-a662-c55889f8c3a2" providerId="AD" clId="Web-{00C4014E-CE12-7A25-8891-938EE4001373}" dt="2024-08-28T06:09:39.119" v="1119" actId="20577"/>
          <ac:spMkLst>
            <pc:docMk/>
            <pc:sldMk cId="3412127411" sldId="397"/>
            <ac:spMk id="17" creationId="{11788353-4040-E160-F1BD-A7DB9042654D}"/>
          </ac:spMkLst>
        </pc:spChg>
      </pc:sldChg>
      <pc:sldChg chg="modSp">
        <pc:chgData name="Eric, MBOKE EKOUM" userId="S::eric.mboke@pevcameroon.cm::232c5b24-b4fa-496f-a662-c55889f8c3a2" providerId="AD" clId="Web-{00C4014E-CE12-7A25-8891-938EE4001373}" dt="2024-08-28T05:26:07.995" v="61" actId="20577"/>
        <pc:sldMkLst>
          <pc:docMk/>
          <pc:sldMk cId="1891726289" sldId="4111"/>
        </pc:sldMkLst>
        <pc:spChg chg="mod">
          <ac:chgData name="Eric, MBOKE EKOUM" userId="S::eric.mboke@pevcameroon.cm::232c5b24-b4fa-496f-a662-c55889f8c3a2" providerId="AD" clId="Web-{00C4014E-CE12-7A25-8891-938EE4001373}" dt="2024-08-28T05:26:07.995" v="61" actId="20577"/>
          <ac:spMkLst>
            <pc:docMk/>
            <pc:sldMk cId="1891726289" sldId="4111"/>
            <ac:spMk id="3" creationId="{D99C47F6-AFB9-3A13-966B-20CEDD0C1F0B}"/>
          </ac:spMkLst>
        </pc:spChg>
      </pc:sldChg>
      <pc:sldChg chg="modSp">
        <pc:chgData name="Eric, MBOKE EKOUM" userId="S::eric.mboke@pevcameroon.cm::232c5b24-b4fa-496f-a662-c55889f8c3a2" providerId="AD" clId="Web-{00C4014E-CE12-7A25-8891-938EE4001373}" dt="2024-08-28T06:33:34.176" v="2190" actId="20577"/>
        <pc:sldMkLst>
          <pc:docMk/>
          <pc:sldMk cId="3017058796" sldId="4112"/>
        </pc:sldMkLst>
        <pc:spChg chg="mod">
          <ac:chgData name="Eric, MBOKE EKOUM" userId="S::eric.mboke@pevcameroon.cm::232c5b24-b4fa-496f-a662-c55889f8c3a2" providerId="AD" clId="Web-{00C4014E-CE12-7A25-8891-938EE4001373}" dt="2024-08-28T06:19:25.080" v="1840" actId="20577"/>
          <ac:spMkLst>
            <pc:docMk/>
            <pc:sldMk cId="3017058796" sldId="4112"/>
            <ac:spMk id="5" creationId="{F8224E11-0E48-435E-5C77-6AAEE0F2B7F0}"/>
          </ac:spMkLst>
        </pc:spChg>
        <pc:spChg chg="mod">
          <ac:chgData name="Eric, MBOKE EKOUM" userId="S::eric.mboke@pevcameroon.cm::232c5b24-b4fa-496f-a662-c55889f8c3a2" providerId="AD" clId="Web-{00C4014E-CE12-7A25-8891-938EE4001373}" dt="2024-08-28T06:33:34.176" v="2190" actId="20577"/>
          <ac:spMkLst>
            <pc:docMk/>
            <pc:sldMk cId="3017058796" sldId="4112"/>
            <ac:spMk id="7" creationId="{C6A1C635-5093-20AD-0602-C23DAC06E73B}"/>
          </ac:spMkLst>
        </pc:spChg>
      </pc:sldChg>
      <pc:sldChg chg="delSp modSp">
        <pc:chgData name="Eric, MBOKE EKOUM" userId="S::eric.mboke@pevcameroon.cm::232c5b24-b4fa-496f-a662-c55889f8c3a2" providerId="AD" clId="Web-{00C4014E-CE12-7A25-8891-938EE4001373}" dt="2024-08-28T06:26:14.174" v="1961" actId="20577"/>
        <pc:sldMkLst>
          <pc:docMk/>
          <pc:sldMk cId="1761220753" sldId="4113"/>
        </pc:sldMkLst>
        <pc:spChg chg="mod">
          <ac:chgData name="Eric, MBOKE EKOUM" userId="S::eric.mboke@pevcameroon.cm::232c5b24-b4fa-496f-a662-c55889f8c3a2" providerId="AD" clId="Web-{00C4014E-CE12-7A25-8891-938EE4001373}" dt="2024-08-28T06:26:14.174" v="1961" actId="20577"/>
          <ac:spMkLst>
            <pc:docMk/>
            <pc:sldMk cId="1761220753" sldId="4113"/>
            <ac:spMk id="2" creationId="{EA9219EC-364B-A3CD-B8BB-A715AFAE0F21}"/>
          </ac:spMkLst>
        </pc:spChg>
        <pc:spChg chg="del">
          <ac:chgData name="Eric, MBOKE EKOUM" userId="S::eric.mboke@pevcameroon.cm::232c5b24-b4fa-496f-a662-c55889f8c3a2" providerId="AD" clId="Web-{00C4014E-CE12-7A25-8891-938EE4001373}" dt="2024-08-28T06:24:14.669" v="1949"/>
          <ac:spMkLst>
            <pc:docMk/>
            <pc:sldMk cId="1761220753" sldId="4113"/>
            <ac:spMk id="3" creationId="{305AA706-968A-E5B2-FA39-A8173B357266}"/>
          </ac:spMkLst>
        </pc:spChg>
        <pc:spChg chg="mod">
          <ac:chgData name="Eric, MBOKE EKOUM" userId="S::eric.mboke@pevcameroon.cm::232c5b24-b4fa-496f-a662-c55889f8c3a2" providerId="AD" clId="Web-{00C4014E-CE12-7A25-8891-938EE4001373}" dt="2024-08-28T06:25:49.657" v="1958" actId="20577"/>
          <ac:spMkLst>
            <pc:docMk/>
            <pc:sldMk cId="1761220753" sldId="4113"/>
            <ac:spMk id="5" creationId="{681E9C36-CAC0-FCF1-67E6-9FD2BA89028B}"/>
          </ac:spMkLst>
        </pc:spChg>
      </pc:sldChg>
      <pc:sldChg chg="delSp modSp add replId">
        <pc:chgData name="Eric, MBOKE EKOUM" userId="S::eric.mboke@pevcameroon.cm::232c5b24-b4fa-496f-a662-c55889f8c3a2" providerId="AD" clId="Web-{00C4014E-CE12-7A25-8891-938EE4001373}" dt="2024-08-28T06:30:15.715" v="2175" actId="20577"/>
        <pc:sldMkLst>
          <pc:docMk/>
          <pc:sldMk cId="540470375" sldId="4114"/>
        </pc:sldMkLst>
        <pc:spChg chg="mod">
          <ac:chgData name="Eric, MBOKE EKOUM" userId="S::eric.mboke@pevcameroon.cm::232c5b24-b4fa-496f-a662-c55889f8c3a2" providerId="AD" clId="Web-{00C4014E-CE12-7A25-8891-938EE4001373}" dt="2024-08-28T06:26:21.284" v="1971" actId="20577"/>
          <ac:spMkLst>
            <pc:docMk/>
            <pc:sldMk cId="540470375" sldId="4114"/>
            <ac:spMk id="2" creationId="{EA9219EC-364B-A3CD-B8BB-A715AFAE0F21}"/>
          </ac:spMkLst>
        </pc:spChg>
        <pc:spChg chg="del">
          <ac:chgData name="Eric, MBOKE EKOUM" userId="S::eric.mboke@pevcameroon.cm::232c5b24-b4fa-496f-a662-c55889f8c3a2" providerId="AD" clId="Web-{00C4014E-CE12-7A25-8891-938EE4001373}" dt="2024-08-28T06:25:58.861" v="1959"/>
          <ac:spMkLst>
            <pc:docMk/>
            <pc:sldMk cId="540470375" sldId="4114"/>
            <ac:spMk id="3" creationId="{305AA706-968A-E5B2-FA39-A8173B357266}"/>
          </ac:spMkLst>
        </pc:spChg>
        <pc:spChg chg="mod">
          <ac:chgData name="Eric, MBOKE EKOUM" userId="S::eric.mboke@pevcameroon.cm::232c5b24-b4fa-496f-a662-c55889f8c3a2" providerId="AD" clId="Web-{00C4014E-CE12-7A25-8891-938EE4001373}" dt="2024-08-28T06:30:15.715" v="2175" actId="20577"/>
          <ac:spMkLst>
            <pc:docMk/>
            <pc:sldMk cId="540470375" sldId="4114"/>
            <ac:spMk id="5" creationId="{681E9C36-CAC0-FCF1-67E6-9FD2BA89028B}"/>
          </ac:spMkLst>
        </pc:spChg>
      </pc:sldChg>
    </pc:docChg>
  </pc:docChgLst>
  <pc:docChgLst>
    <pc:chgData name="Eric, MBOKE EKOUM" userId="S::eric.mboke@pevcameroon.cm::232c5b24-b4fa-496f-a662-c55889f8c3a2" providerId="AD" clId="Web-{C716B864-56A2-4026-8579-4DCFAF90BF9D}"/>
    <pc:docChg chg="modSld">
      <pc:chgData name="Eric, MBOKE EKOUM" userId="S::eric.mboke@pevcameroon.cm::232c5b24-b4fa-496f-a662-c55889f8c3a2" providerId="AD" clId="Web-{C716B864-56A2-4026-8579-4DCFAF90BF9D}" dt="2024-08-30T06:03:00.301" v="117" actId="20577"/>
      <pc:docMkLst>
        <pc:docMk/>
      </pc:docMkLst>
      <pc:sldChg chg="modSp">
        <pc:chgData name="Eric, MBOKE EKOUM" userId="S::eric.mboke@pevcameroon.cm::232c5b24-b4fa-496f-a662-c55889f8c3a2" providerId="AD" clId="Web-{C716B864-56A2-4026-8579-4DCFAF90BF9D}" dt="2024-08-30T06:03:00.301" v="117" actId="20577"/>
        <pc:sldMkLst>
          <pc:docMk/>
          <pc:sldMk cId="1891726289" sldId="4111"/>
        </pc:sldMkLst>
        <pc:spChg chg="mod">
          <ac:chgData name="Eric, MBOKE EKOUM" userId="S::eric.mboke@pevcameroon.cm::232c5b24-b4fa-496f-a662-c55889f8c3a2" providerId="AD" clId="Web-{C716B864-56A2-4026-8579-4DCFAF90BF9D}" dt="2024-08-30T06:03:00.301" v="117" actId="20577"/>
          <ac:spMkLst>
            <pc:docMk/>
            <pc:sldMk cId="1891726289" sldId="4111"/>
            <ac:spMk id="3" creationId="{D99C47F6-AFB9-3A13-966B-20CEDD0C1F0B}"/>
          </ac:spMkLst>
        </pc:spChg>
      </pc:sldChg>
    </pc:docChg>
  </pc:docChgLst>
  <pc:docChgLst>
    <pc:chgData name="Shalom, TCHOKFE NDOULA" userId="c88009a8-976b-40fc-b146-a2199ab798bf" providerId="ADAL" clId="{ED409847-8E48-4143-BF63-287083304A85}"/>
    <pc:docChg chg="undo custSel modSld">
      <pc:chgData name="Shalom, TCHOKFE NDOULA" userId="c88009a8-976b-40fc-b146-a2199ab798bf" providerId="ADAL" clId="{ED409847-8E48-4143-BF63-287083304A85}" dt="2024-08-12T12:20:52.204" v="622" actId="1076"/>
      <pc:docMkLst>
        <pc:docMk/>
      </pc:docMkLst>
      <pc:sldChg chg="addSp delSp modSp mod">
        <pc:chgData name="Shalom, TCHOKFE NDOULA" userId="c88009a8-976b-40fc-b146-a2199ab798bf" providerId="ADAL" clId="{ED409847-8E48-4143-BF63-287083304A85}" dt="2024-08-12T12:12:04.472" v="35" actId="18131"/>
        <pc:sldMkLst>
          <pc:docMk/>
          <pc:sldMk cId="2550800528" sldId="256"/>
        </pc:sldMkLst>
        <pc:spChg chg="del">
          <ac:chgData name="Shalom, TCHOKFE NDOULA" userId="c88009a8-976b-40fc-b146-a2199ab798bf" providerId="ADAL" clId="{ED409847-8E48-4143-BF63-287083304A85}" dt="2024-08-12T12:11:16.634" v="0" actId="931"/>
          <ac:spMkLst>
            <pc:docMk/>
            <pc:sldMk cId="2550800528" sldId="256"/>
            <ac:spMk id="6" creationId="{B3B316E7-B7EB-0719-D5A9-51CA6875B2AB}"/>
          </ac:spMkLst>
        </pc:spChg>
        <pc:picChg chg="add mod modCrop">
          <ac:chgData name="Shalom, TCHOKFE NDOULA" userId="c88009a8-976b-40fc-b146-a2199ab798bf" providerId="ADAL" clId="{ED409847-8E48-4143-BF63-287083304A85}" dt="2024-08-12T12:12:04.472" v="35" actId="18131"/>
          <ac:picMkLst>
            <pc:docMk/>
            <pc:sldMk cId="2550800528" sldId="256"/>
            <ac:picMk id="4" creationId="{7A6DA47B-6251-4F2F-80DA-83C7B1103F3E}"/>
          </ac:picMkLst>
        </pc:picChg>
      </pc:sldChg>
      <pc:sldChg chg="addSp delSp modSp mod">
        <pc:chgData name="Shalom, TCHOKFE NDOULA" userId="c88009a8-976b-40fc-b146-a2199ab798bf" providerId="ADAL" clId="{ED409847-8E48-4143-BF63-287083304A85}" dt="2024-08-12T12:13:32.966" v="103" actId="18131"/>
        <pc:sldMkLst>
          <pc:docMk/>
          <pc:sldMk cId="2598106486" sldId="260"/>
        </pc:sldMkLst>
        <pc:spChg chg="del">
          <ac:chgData name="Shalom, TCHOKFE NDOULA" userId="c88009a8-976b-40fc-b146-a2199ab798bf" providerId="ADAL" clId="{ED409847-8E48-4143-BF63-287083304A85}" dt="2024-08-12T12:12:16.690" v="36" actId="931"/>
          <ac:spMkLst>
            <pc:docMk/>
            <pc:sldMk cId="2598106486" sldId="260"/>
            <ac:spMk id="3" creationId="{CF7F6DCF-145B-1F29-5B06-D057C3FA7DFF}"/>
          </ac:spMkLst>
        </pc:spChg>
        <pc:picChg chg="add mod modCrop">
          <ac:chgData name="Shalom, TCHOKFE NDOULA" userId="c88009a8-976b-40fc-b146-a2199ab798bf" providerId="ADAL" clId="{ED409847-8E48-4143-BF63-287083304A85}" dt="2024-08-12T12:13:32.966" v="103" actId="18131"/>
          <ac:picMkLst>
            <pc:docMk/>
            <pc:sldMk cId="2598106486" sldId="260"/>
            <ac:picMk id="5" creationId="{8E2DB43B-848A-9DC9-6FE1-AC96E70E77B0}"/>
          </ac:picMkLst>
        </pc:picChg>
      </pc:sldChg>
      <pc:sldChg chg="modSp mod">
        <pc:chgData name="Shalom, TCHOKFE NDOULA" userId="c88009a8-976b-40fc-b146-a2199ab798bf" providerId="ADAL" clId="{ED409847-8E48-4143-BF63-287083304A85}" dt="2024-08-12T12:17:52.550" v="355" actId="207"/>
        <pc:sldMkLst>
          <pc:docMk/>
          <pc:sldMk cId="3412127411" sldId="397"/>
        </pc:sldMkLst>
        <pc:spChg chg="mod">
          <ac:chgData name="Shalom, TCHOKFE NDOULA" userId="c88009a8-976b-40fc-b146-a2199ab798bf" providerId="ADAL" clId="{ED409847-8E48-4143-BF63-287083304A85}" dt="2024-08-12T12:17:52.550" v="355" actId="207"/>
          <ac:spMkLst>
            <pc:docMk/>
            <pc:sldMk cId="3412127411" sldId="397"/>
            <ac:spMk id="2" creationId="{EA9219EC-364B-A3CD-B8BB-A715AFAE0F21}"/>
          </ac:spMkLst>
        </pc:spChg>
      </pc:sldChg>
      <pc:sldChg chg="modSp">
        <pc:chgData name="Shalom, TCHOKFE NDOULA" userId="c88009a8-976b-40fc-b146-a2199ab798bf" providerId="ADAL" clId="{ED409847-8E48-4143-BF63-287083304A85}" dt="2024-08-12T12:20:23.790" v="577" actId="20577"/>
        <pc:sldMkLst>
          <pc:docMk/>
          <pc:sldMk cId="30501495" sldId="4110"/>
        </pc:sldMkLst>
        <pc:spChg chg="mod">
          <ac:chgData name="Shalom, TCHOKFE NDOULA" userId="c88009a8-976b-40fc-b146-a2199ab798bf" providerId="ADAL" clId="{ED409847-8E48-4143-BF63-287083304A85}" dt="2024-08-12T12:18:53.266" v="403" actId="207"/>
          <ac:spMkLst>
            <pc:docMk/>
            <pc:sldMk cId="30501495" sldId="4110"/>
            <ac:spMk id="2" creationId="{EA9219EC-364B-A3CD-B8BB-A715AFAE0F21}"/>
          </ac:spMkLst>
        </pc:spChg>
        <pc:graphicFrameChg chg="mod">
          <ac:chgData name="Shalom, TCHOKFE NDOULA" userId="c88009a8-976b-40fc-b146-a2199ab798bf" providerId="ADAL" clId="{ED409847-8E48-4143-BF63-287083304A85}" dt="2024-08-12T12:20:23.790" v="577" actId="20577"/>
          <ac:graphicFrameMkLst>
            <pc:docMk/>
            <pc:sldMk cId="30501495" sldId="4110"/>
            <ac:graphicFrameMk id="6" creationId="{97BC46F9-D7FE-6905-7934-AF97A6B77E33}"/>
          </ac:graphicFrameMkLst>
        </pc:graphicFrameChg>
      </pc:sldChg>
      <pc:sldChg chg="modSp mod">
        <pc:chgData name="Shalom, TCHOKFE NDOULA" userId="c88009a8-976b-40fc-b146-a2199ab798bf" providerId="ADAL" clId="{ED409847-8E48-4143-BF63-287083304A85}" dt="2024-08-12T12:15:37.972" v="153" actId="20577"/>
        <pc:sldMkLst>
          <pc:docMk/>
          <pc:sldMk cId="1891726289" sldId="4111"/>
        </pc:sldMkLst>
        <pc:spChg chg="mod">
          <ac:chgData name="Shalom, TCHOKFE NDOULA" userId="c88009a8-976b-40fc-b146-a2199ab798bf" providerId="ADAL" clId="{ED409847-8E48-4143-BF63-287083304A85}" dt="2024-08-12T12:15:37.972" v="153" actId="20577"/>
          <ac:spMkLst>
            <pc:docMk/>
            <pc:sldMk cId="1891726289" sldId="4111"/>
            <ac:spMk id="2" creationId="{EA9219EC-364B-A3CD-B8BB-A715AFAE0F21}"/>
          </ac:spMkLst>
        </pc:spChg>
      </pc:sldChg>
      <pc:sldChg chg="modSp mod">
        <pc:chgData name="Shalom, TCHOKFE NDOULA" userId="c88009a8-976b-40fc-b146-a2199ab798bf" providerId="ADAL" clId="{ED409847-8E48-4143-BF63-287083304A85}" dt="2024-08-12T12:20:35.577" v="602" actId="20577"/>
        <pc:sldMkLst>
          <pc:docMk/>
          <pc:sldMk cId="3017058796" sldId="4112"/>
        </pc:sldMkLst>
        <pc:spChg chg="mod">
          <ac:chgData name="Shalom, TCHOKFE NDOULA" userId="c88009a8-976b-40fc-b146-a2199ab798bf" providerId="ADAL" clId="{ED409847-8E48-4143-BF63-287083304A85}" dt="2024-08-12T12:20:35.577" v="602" actId="20577"/>
          <ac:spMkLst>
            <pc:docMk/>
            <pc:sldMk cId="3017058796" sldId="4112"/>
            <ac:spMk id="2" creationId="{EA9219EC-364B-A3CD-B8BB-A715AFAE0F21}"/>
          </ac:spMkLst>
        </pc:spChg>
        <pc:spChg chg="mod">
          <ac:chgData name="Shalom, TCHOKFE NDOULA" userId="c88009a8-976b-40fc-b146-a2199ab798bf" providerId="ADAL" clId="{ED409847-8E48-4143-BF63-287083304A85}" dt="2024-08-12T12:19:22.658" v="461" actId="20577"/>
          <ac:spMkLst>
            <pc:docMk/>
            <pc:sldMk cId="3017058796" sldId="4112"/>
            <ac:spMk id="3" creationId="{FFB11201-CD09-1332-BB9A-777B81A47BF8}"/>
          </ac:spMkLst>
        </pc:spChg>
        <pc:spChg chg="mod">
          <ac:chgData name="Shalom, TCHOKFE NDOULA" userId="c88009a8-976b-40fc-b146-a2199ab798bf" providerId="ADAL" clId="{ED409847-8E48-4143-BF63-287083304A85}" dt="2024-08-12T12:19:26.417" v="471" actId="20577"/>
          <ac:spMkLst>
            <pc:docMk/>
            <pc:sldMk cId="3017058796" sldId="4112"/>
            <ac:spMk id="6" creationId="{547A8CA8-F598-A91C-7489-D61C6EFF8A0D}"/>
          </ac:spMkLst>
        </pc:spChg>
      </pc:sldChg>
      <pc:sldChg chg="modSp mod">
        <pc:chgData name="Shalom, TCHOKFE NDOULA" userId="c88009a8-976b-40fc-b146-a2199ab798bf" providerId="ADAL" clId="{ED409847-8E48-4143-BF63-287083304A85}" dt="2024-08-12T12:20:52.204" v="622" actId="1076"/>
        <pc:sldMkLst>
          <pc:docMk/>
          <pc:sldMk cId="1761220753" sldId="4113"/>
        </pc:sldMkLst>
        <pc:spChg chg="mod">
          <ac:chgData name="Shalom, TCHOKFE NDOULA" userId="c88009a8-976b-40fc-b146-a2199ab798bf" providerId="ADAL" clId="{ED409847-8E48-4143-BF63-287083304A85}" dt="2024-08-12T12:20:51.603" v="621" actId="20577"/>
          <ac:spMkLst>
            <pc:docMk/>
            <pc:sldMk cId="1761220753" sldId="4113"/>
            <ac:spMk id="2" creationId="{EA9219EC-364B-A3CD-B8BB-A715AFAE0F21}"/>
          </ac:spMkLst>
        </pc:spChg>
        <pc:spChg chg="mod">
          <ac:chgData name="Shalom, TCHOKFE NDOULA" userId="c88009a8-976b-40fc-b146-a2199ab798bf" providerId="ADAL" clId="{ED409847-8E48-4143-BF63-287083304A85}" dt="2024-08-12T12:20:52.204" v="622" actId="1076"/>
          <ac:spMkLst>
            <pc:docMk/>
            <pc:sldMk cId="1761220753" sldId="4113"/>
            <ac:spMk id="20" creationId="{D0200BCC-5D97-9272-4B0A-7741B2F3A27C}"/>
          </ac:spMkLst>
        </pc:spChg>
      </pc:sldChg>
    </pc:docChg>
  </pc:docChgLst>
  <pc:docChgLst>
    <pc:chgData name="Eric, MBOKE EKOUM" userId="S::eric.mboke@pevcameroon.cm::232c5b24-b4fa-496f-a662-c55889f8c3a2" providerId="AD" clId="Web-{E464501F-557F-5C12-471F-630E04E14FB3}"/>
    <pc:docChg chg="modSld">
      <pc:chgData name="Eric, MBOKE EKOUM" userId="S::eric.mboke@pevcameroon.cm::232c5b24-b4fa-496f-a662-c55889f8c3a2" providerId="AD" clId="Web-{E464501F-557F-5C12-471F-630E04E14FB3}" dt="2024-08-21T04:55:42.918" v="583" actId="20577"/>
      <pc:docMkLst>
        <pc:docMk/>
      </pc:docMkLst>
      <pc:sldChg chg="modSp">
        <pc:chgData name="Eric, MBOKE EKOUM" userId="S::eric.mboke@pevcameroon.cm::232c5b24-b4fa-496f-a662-c55889f8c3a2" providerId="AD" clId="Web-{E464501F-557F-5C12-471F-630E04E14FB3}" dt="2024-08-21T04:55:42.918" v="583" actId="20577"/>
        <pc:sldMkLst>
          <pc:docMk/>
          <pc:sldMk cId="1891726289" sldId="4111"/>
        </pc:sldMkLst>
        <pc:spChg chg="mod">
          <ac:chgData name="Eric, MBOKE EKOUM" userId="S::eric.mboke@pevcameroon.cm::232c5b24-b4fa-496f-a662-c55889f8c3a2" providerId="AD" clId="Web-{E464501F-557F-5C12-471F-630E04E14FB3}" dt="2024-08-21T04:55:42.918" v="583" actId="20577"/>
          <ac:spMkLst>
            <pc:docMk/>
            <pc:sldMk cId="1891726289" sldId="4111"/>
            <ac:spMk id="3" creationId="{D99C47F6-AFB9-3A13-966B-20CEDD0C1F0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25799-1A48-40B7-8069-1C9EBD9AE2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9B2B48B-25E3-46E2-88A7-D62DDA3ECC94}">
      <dgm:prSet/>
      <dgm:spPr/>
      <dgm:t>
        <a:bodyPr/>
        <a:lstStyle/>
        <a:p>
          <a:pPr>
            <a:lnSpc>
              <a:spcPct val="100000"/>
            </a:lnSpc>
          </a:pPr>
          <a:r>
            <a:rPr lang="en-US" b="1" noProof="0" dirty="0"/>
            <a:t>Justification</a:t>
          </a:r>
        </a:p>
      </dgm:t>
    </dgm:pt>
    <dgm:pt modelId="{EEDC8F2A-0E5E-4CD4-8C61-D66F7C34B410}" type="parTrans" cxnId="{50582B00-07F1-41C5-919D-61D9D789133F}">
      <dgm:prSet/>
      <dgm:spPr/>
      <dgm:t>
        <a:bodyPr/>
        <a:lstStyle/>
        <a:p>
          <a:endParaRPr lang="en-US" b="1" noProof="0" dirty="0"/>
        </a:p>
      </dgm:t>
    </dgm:pt>
    <dgm:pt modelId="{58408D24-95AD-4097-907C-1F03393D90DE}" type="sibTrans" cxnId="{50582B00-07F1-41C5-919D-61D9D789133F}">
      <dgm:prSet/>
      <dgm:spPr/>
      <dgm:t>
        <a:bodyPr/>
        <a:lstStyle/>
        <a:p>
          <a:endParaRPr lang="en-US" b="1" noProof="0" dirty="0"/>
        </a:p>
      </dgm:t>
    </dgm:pt>
    <dgm:pt modelId="{A985EEDC-4307-406C-94B8-9D6A6549AE16}">
      <dgm:prSet/>
      <dgm:spPr/>
      <dgm:t>
        <a:bodyPr/>
        <a:lstStyle/>
        <a:p>
          <a:pPr>
            <a:lnSpc>
              <a:spcPct val="100000"/>
            </a:lnSpc>
          </a:pPr>
          <a:r>
            <a:rPr lang="fr-FR" b="1" dirty="0"/>
            <a:t>Forces et faiblesses</a:t>
          </a:r>
          <a:endParaRPr lang="en-US" b="1" noProof="0" dirty="0"/>
        </a:p>
      </dgm:t>
    </dgm:pt>
    <dgm:pt modelId="{27201DC7-5F62-41C3-B3EF-355CEA303249}" type="parTrans" cxnId="{A143A24B-C4BA-4EB8-B38A-103A852FA350}">
      <dgm:prSet/>
      <dgm:spPr/>
      <dgm:t>
        <a:bodyPr/>
        <a:lstStyle/>
        <a:p>
          <a:endParaRPr lang="en-US" b="1" noProof="0" dirty="0"/>
        </a:p>
      </dgm:t>
    </dgm:pt>
    <dgm:pt modelId="{D5AFDADA-ED9D-4AC1-9305-E58988FFB376}" type="sibTrans" cxnId="{A143A24B-C4BA-4EB8-B38A-103A852FA350}">
      <dgm:prSet/>
      <dgm:spPr/>
      <dgm:t>
        <a:bodyPr/>
        <a:lstStyle/>
        <a:p>
          <a:endParaRPr lang="en-US" b="1" noProof="0" dirty="0"/>
        </a:p>
      </dgm:t>
    </dgm:pt>
    <dgm:pt modelId="{2B467FFC-B239-4559-A134-46CE7F3FC0F2}">
      <dgm:prSet/>
      <dgm:spPr/>
      <dgm:t>
        <a:bodyPr/>
        <a:lstStyle/>
        <a:p>
          <a:pPr>
            <a:lnSpc>
              <a:spcPct val="100000"/>
            </a:lnSpc>
          </a:pPr>
          <a:r>
            <a:rPr lang="fr-FR" b="1" dirty="0"/>
            <a:t>Leçons tirées et recommandation</a:t>
          </a:r>
          <a:endParaRPr lang="en-US" b="1" noProof="0" dirty="0"/>
        </a:p>
      </dgm:t>
    </dgm:pt>
    <dgm:pt modelId="{98E32039-BC1F-4885-8940-1C01D2B7804E}" type="parTrans" cxnId="{C984793A-0C34-4A91-B57D-651C6CCA9BDE}">
      <dgm:prSet/>
      <dgm:spPr/>
      <dgm:t>
        <a:bodyPr/>
        <a:lstStyle/>
        <a:p>
          <a:endParaRPr lang="en-US" b="1" noProof="0" dirty="0"/>
        </a:p>
      </dgm:t>
    </dgm:pt>
    <dgm:pt modelId="{7E198E98-36BC-4E3F-ABF9-4782334F2218}" type="sibTrans" cxnId="{C984793A-0C34-4A91-B57D-651C6CCA9BDE}">
      <dgm:prSet/>
      <dgm:spPr/>
      <dgm:t>
        <a:bodyPr/>
        <a:lstStyle/>
        <a:p>
          <a:endParaRPr lang="en-US" b="1" noProof="0" dirty="0"/>
        </a:p>
      </dgm:t>
    </dgm:pt>
    <dgm:pt modelId="{554BE307-170D-F640-B991-8C5A7A654C37}">
      <dgm:prSet/>
      <dgm:spPr/>
      <dgm:t>
        <a:bodyPr/>
        <a:lstStyle/>
        <a:p>
          <a:pPr>
            <a:lnSpc>
              <a:spcPct val="100000"/>
            </a:lnSpc>
          </a:pPr>
          <a:r>
            <a:rPr lang="fr-FR" b="1" dirty="0"/>
            <a:t>Activités menées</a:t>
          </a:r>
          <a:endParaRPr lang="en-US" b="1" noProof="0" dirty="0"/>
        </a:p>
      </dgm:t>
    </dgm:pt>
    <dgm:pt modelId="{00CDC79F-7528-FD47-9CEF-419D7911B4D2}" type="parTrans" cxnId="{57A30767-4665-F44D-BF37-99BB98F2D780}">
      <dgm:prSet/>
      <dgm:spPr/>
      <dgm:t>
        <a:bodyPr/>
        <a:lstStyle/>
        <a:p>
          <a:endParaRPr lang="en-US" b="1" noProof="0" dirty="0"/>
        </a:p>
      </dgm:t>
    </dgm:pt>
    <dgm:pt modelId="{C33BC55A-0E9E-904A-9A71-EF656BB7AEC1}" type="sibTrans" cxnId="{57A30767-4665-F44D-BF37-99BB98F2D780}">
      <dgm:prSet/>
      <dgm:spPr/>
      <dgm:t>
        <a:bodyPr/>
        <a:lstStyle/>
        <a:p>
          <a:endParaRPr lang="en-US" b="1" noProof="0" dirty="0"/>
        </a:p>
      </dgm:t>
    </dgm:pt>
    <dgm:pt modelId="{9554C8E9-89F9-44ED-AED1-DD2E65110643}" type="pres">
      <dgm:prSet presAssocID="{FC025799-1A48-40B7-8069-1C9EBD9AE2D0}" presName="root" presStyleCnt="0">
        <dgm:presLayoutVars>
          <dgm:dir/>
          <dgm:resizeHandles val="exact"/>
        </dgm:presLayoutVars>
      </dgm:prSet>
      <dgm:spPr/>
    </dgm:pt>
    <dgm:pt modelId="{4B2D856A-F63B-457C-8D81-AFAB6EDA495F}" type="pres">
      <dgm:prSet presAssocID="{19B2B48B-25E3-46E2-88A7-D62DDA3ECC94}" presName="compNode" presStyleCnt="0"/>
      <dgm:spPr/>
    </dgm:pt>
    <dgm:pt modelId="{84182695-0423-4E23-ABC2-81101A0A483B}" type="pres">
      <dgm:prSet presAssocID="{19B2B48B-25E3-46E2-88A7-D62DDA3ECC9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BA455530-9110-4641-A5B6-088C7FF1752B}" type="pres">
      <dgm:prSet presAssocID="{19B2B48B-25E3-46E2-88A7-D62DDA3ECC94}" presName="spaceRect" presStyleCnt="0"/>
      <dgm:spPr/>
    </dgm:pt>
    <dgm:pt modelId="{6AF9E5D8-EBAF-4C80-9C14-716C42B64BCA}" type="pres">
      <dgm:prSet presAssocID="{19B2B48B-25E3-46E2-88A7-D62DDA3ECC94}" presName="textRect" presStyleLbl="revTx" presStyleIdx="0" presStyleCnt="4">
        <dgm:presLayoutVars>
          <dgm:chMax val="1"/>
          <dgm:chPref val="1"/>
        </dgm:presLayoutVars>
      </dgm:prSet>
      <dgm:spPr/>
    </dgm:pt>
    <dgm:pt modelId="{254AA4D8-6FA4-4433-ACD0-BB62F860B8A1}" type="pres">
      <dgm:prSet presAssocID="{58408D24-95AD-4097-907C-1F03393D90DE}" presName="sibTrans" presStyleCnt="0"/>
      <dgm:spPr/>
    </dgm:pt>
    <dgm:pt modelId="{65CF9F7D-AC2A-6044-BC19-4CAF30255716}" type="pres">
      <dgm:prSet presAssocID="{554BE307-170D-F640-B991-8C5A7A654C37}" presName="compNode" presStyleCnt="0"/>
      <dgm:spPr/>
    </dgm:pt>
    <dgm:pt modelId="{2E00FEE1-85F8-A244-B8F3-4A96B06DC562}" type="pres">
      <dgm:prSet presAssocID="{554BE307-170D-F640-B991-8C5A7A654C3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813168CA-E993-AE41-BA9C-74E8B0B5458E}" type="pres">
      <dgm:prSet presAssocID="{554BE307-170D-F640-B991-8C5A7A654C37}" presName="spaceRect" presStyleCnt="0"/>
      <dgm:spPr/>
    </dgm:pt>
    <dgm:pt modelId="{1919CAC4-D16E-A84F-B8F2-28903AA59074}" type="pres">
      <dgm:prSet presAssocID="{554BE307-170D-F640-B991-8C5A7A654C37}" presName="textRect" presStyleLbl="revTx" presStyleIdx="1" presStyleCnt="4">
        <dgm:presLayoutVars>
          <dgm:chMax val="1"/>
          <dgm:chPref val="1"/>
        </dgm:presLayoutVars>
      </dgm:prSet>
      <dgm:spPr/>
    </dgm:pt>
    <dgm:pt modelId="{C8605FE3-6B1F-D342-87AF-BE2961725FF9}" type="pres">
      <dgm:prSet presAssocID="{C33BC55A-0E9E-904A-9A71-EF656BB7AEC1}" presName="sibTrans" presStyleCnt="0"/>
      <dgm:spPr/>
    </dgm:pt>
    <dgm:pt modelId="{92A59B3B-430D-4403-B07D-9D84C5CBA1C9}" type="pres">
      <dgm:prSet presAssocID="{A985EEDC-4307-406C-94B8-9D6A6549AE16}" presName="compNode" presStyleCnt="0"/>
      <dgm:spPr/>
    </dgm:pt>
    <dgm:pt modelId="{90829DA7-F8D8-4A8A-92C0-C8265F9D8F4C}" type="pres">
      <dgm:prSet presAssocID="{A985EEDC-4307-406C-94B8-9D6A6549AE1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617C7F5D-63C6-4F59-97DC-C6C993865D04}" type="pres">
      <dgm:prSet presAssocID="{A985EEDC-4307-406C-94B8-9D6A6549AE16}" presName="spaceRect" presStyleCnt="0"/>
      <dgm:spPr/>
    </dgm:pt>
    <dgm:pt modelId="{60BE1166-6AD2-44F7-BEA0-825282471865}" type="pres">
      <dgm:prSet presAssocID="{A985EEDC-4307-406C-94B8-9D6A6549AE16}" presName="textRect" presStyleLbl="revTx" presStyleIdx="2" presStyleCnt="4">
        <dgm:presLayoutVars>
          <dgm:chMax val="1"/>
          <dgm:chPref val="1"/>
        </dgm:presLayoutVars>
      </dgm:prSet>
      <dgm:spPr/>
    </dgm:pt>
    <dgm:pt modelId="{20CF243C-4831-4910-A13C-DD098293B2EE}" type="pres">
      <dgm:prSet presAssocID="{D5AFDADA-ED9D-4AC1-9305-E58988FFB376}" presName="sibTrans" presStyleCnt="0"/>
      <dgm:spPr/>
    </dgm:pt>
    <dgm:pt modelId="{70A25893-7511-4A3E-A14E-A810F5D172EB}" type="pres">
      <dgm:prSet presAssocID="{2B467FFC-B239-4559-A134-46CE7F3FC0F2}" presName="compNode" presStyleCnt="0"/>
      <dgm:spPr/>
    </dgm:pt>
    <dgm:pt modelId="{8B76417C-DB66-4E74-9208-4AEAAD43C7C8}" type="pres">
      <dgm:prSet presAssocID="{2B467FFC-B239-4559-A134-46CE7F3FC0F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95138F23-44A9-4FAC-AF9E-74CA77A94C91}" type="pres">
      <dgm:prSet presAssocID="{2B467FFC-B239-4559-A134-46CE7F3FC0F2}" presName="spaceRect" presStyleCnt="0"/>
      <dgm:spPr/>
    </dgm:pt>
    <dgm:pt modelId="{5250F91D-CB5C-4DCE-891E-0B00A9EE2FD8}" type="pres">
      <dgm:prSet presAssocID="{2B467FFC-B239-4559-A134-46CE7F3FC0F2}" presName="textRect" presStyleLbl="revTx" presStyleIdx="3" presStyleCnt="4">
        <dgm:presLayoutVars>
          <dgm:chMax val="1"/>
          <dgm:chPref val="1"/>
        </dgm:presLayoutVars>
      </dgm:prSet>
      <dgm:spPr/>
    </dgm:pt>
  </dgm:ptLst>
  <dgm:cxnLst>
    <dgm:cxn modelId="{50582B00-07F1-41C5-919D-61D9D789133F}" srcId="{FC025799-1A48-40B7-8069-1C9EBD9AE2D0}" destId="{19B2B48B-25E3-46E2-88A7-D62DDA3ECC94}" srcOrd="0" destOrd="0" parTransId="{EEDC8F2A-0E5E-4CD4-8C61-D66F7C34B410}" sibTransId="{58408D24-95AD-4097-907C-1F03393D90DE}"/>
    <dgm:cxn modelId="{B42CA10A-FF98-C041-8B61-3D299815A10B}" type="presOf" srcId="{A985EEDC-4307-406C-94B8-9D6A6549AE16}" destId="{60BE1166-6AD2-44F7-BEA0-825282471865}" srcOrd="0" destOrd="0" presId="urn:microsoft.com/office/officeart/2018/2/layout/IconLabelList"/>
    <dgm:cxn modelId="{73BB1B38-53BE-0A4C-BFD2-2F9196CD71AC}" type="presOf" srcId="{19B2B48B-25E3-46E2-88A7-D62DDA3ECC94}" destId="{6AF9E5D8-EBAF-4C80-9C14-716C42B64BCA}" srcOrd="0" destOrd="0" presId="urn:microsoft.com/office/officeart/2018/2/layout/IconLabelList"/>
    <dgm:cxn modelId="{75FED738-388E-4D93-AA47-06A609D27031}" type="presOf" srcId="{FC025799-1A48-40B7-8069-1C9EBD9AE2D0}" destId="{9554C8E9-89F9-44ED-AED1-DD2E65110643}" srcOrd="0" destOrd="0" presId="urn:microsoft.com/office/officeart/2018/2/layout/IconLabelList"/>
    <dgm:cxn modelId="{C984793A-0C34-4A91-B57D-651C6CCA9BDE}" srcId="{FC025799-1A48-40B7-8069-1C9EBD9AE2D0}" destId="{2B467FFC-B239-4559-A134-46CE7F3FC0F2}" srcOrd="3" destOrd="0" parTransId="{98E32039-BC1F-4885-8940-1C01D2B7804E}" sibTransId="{7E198E98-36BC-4E3F-ABF9-4782334F2218}"/>
    <dgm:cxn modelId="{57A30767-4665-F44D-BF37-99BB98F2D780}" srcId="{FC025799-1A48-40B7-8069-1C9EBD9AE2D0}" destId="{554BE307-170D-F640-B991-8C5A7A654C37}" srcOrd="1" destOrd="0" parTransId="{00CDC79F-7528-FD47-9CEF-419D7911B4D2}" sibTransId="{C33BC55A-0E9E-904A-9A71-EF656BB7AEC1}"/>
    <dgm:cxn modelId="{67426469-180D-4B40-893F-F3A081B8BF1D}" type="presOf" srcId="{554BE307-170D-F640-B991-8C5A7A654C37}" destId="{1919CAC4-D16E-A84F-B8F2-28903AA59074}" srcOrd="0" destOrd="0" presId="urn:microsoft.com/office/officeart/2018/2/layout/IconLabelList"/>
    <dgm:cxn modelId="{A143A24B-C4BA-4EB8-B38A-103A852FA350}" srcId="{FC025799-1A48-40B7-8069-1C9EBD9AE2D0}" destId="{A985EEDC-4307-406C-94B8-9D6A6549AE16}" srcOrd="2" destOrd="0" parTransId="{27201DC7-5F62-41C3-B3EF-355CEA303249}" sibTransId="{D5AFDADA-ED9D-4AC1-9305-E58988FFB376}"/>
    <dgm:cxn modelId="{0593B976-A271-714C-AEB0-8C517FB79131}" type="presOf" srcId="{2B467FFC-B239-4559-A134-46CE7F3FC0F2}" destId="{5250F91D-CB5C-4DCE-891E-0B00A9EE2FD8}" srcOrd="0" destOrd="0" presId="urn:microsoft.com/office/officeart/2018/2/layout/IconLabelList"/>
    <dgm:cxn modelId="{C9A8333A-4E58-9B46-9943-2A8E670C9344}" type="presParOf" srcId="{9554C8E9-89F9-44ED-AED1-DD2E65110643}" destId="{4B2D856A-F63B-457C-8D81-AFAB6EDA495F}" srcOrd="0" destOrd="0" presId="urn:microsoft.com/office/officeart/2018/2/layout/IconLabelList"/>
    <dgm:cxn modelId="{FA0D2072-989F-4846-8C3C-464FA3D4D643}" type="presParOf" srcId="{4B2D856A-F63B-457C-8D81-AFAB6EDA495F}" destId="{84182695-0423-4E23-ABC2-81101A0A483B}" srcOrd="0" destOrd="0" presId="urn:microsoft.com/office/officeart/2018/2/layout/IconLabelList"/>
    <dgm:cxn modelId="{16E83D6E-D9F9-3641-9B03-1AEC4358FB69}" type="presParOf" srcId="{4B2D856A-F63B-457C-8D81-AFAB6EDA495F}" destId="{BA455530-9110-4641-A5B6-088C7FF1752B}" srcOrd="1" destOrd="0" presId="urn:microsoft.com/office/officeart/2018/2/layout/IconLabelList"/>
    <dgm:cxn modelId="{950D348A-9FB7-7C41-812B-4B6B540F9FF6}" type="presParOf" srcId="{4B2D856A-F63B-457C-8D81-AFAB6EDA495F}" destId="{6AF9E5D8-EBAF-4C80-9C14-716C42B64BCA}" srcOrd="2" destOrd="0" presId="urn:microsoft.com/office/officeart/2018/2/layout/IconLabelList"/>
    <dgm:cxn modelId="{AED92FD3-B335-3D4A-B0E0-C4608B523B9C}" type="presParOf" srcId="{9554C8E9-89F9-44ED-AED1-DD2E65110643}" destId="{254AA4D8-6FA4-4433-ACD0-BB62F860B8A1}" srcOrd="1" destOrd="0" presId="urn:microsoft.com/office/officeart/2018/2/layout/IconLabelList"/>
    <dgm:cxn modelId="{540754DD-A714-F84E-B7CB-A9E85E2D4E4C}" type="presParOf" srcId="{9554C8E9-89F9-44ED-AED1-DD2E65110643}" destId="{65CF9F7D-AC2A-6044-BC19-4CAF30255716}" srcOrd="2" destOrd="0" presId="urn:microsoft.com/office/officeart/2018/2/layout/IconLabelList"/>
    <dgm:cxn modelId="{7B9FB6F5-D962-E844-9704-9184A3F9C68E}" type="presParOf" srcId="{65CF9F7D-AC2A-6044-BC19-4CAF30255716}" destId="{2E00FEE1-85F8-A244-B8F3-4A96B06DC562}" srcOrd="0" destOrd="0" presId="urn:microsoft.com/office/officeart/2018/2/layout/IconLabelList"/>
    <dgm:cxn modelId="{99D639A9-2871-6544-A82C-3FD103733BBD}" type="presParOf" srcId="{65CF9F7D-AC2A-6044-BC19-4CAF30255716}" destId="{813168CA-E993-AE41-BA9C-74E8B0B5458E}" srcOrd="1" destOrd="0" presId="urn:microsoft.com/office/officeart/2018/2/layout/IconLabelList"/>
    <dgm:cxn modelId="{C2C2E043-5CB8-1E49-95D5-2BE321898226}" type="presParOf" srcId="{65CF9F7D-AC2A-6044-BC19-4CAF30255716}" destId="{1919CAC4-D16E-A84F-B8F2-28903AA59074}" srcOrd="2" destOrd="0" presId="urn:microsoft.com/office/officeart/2018/2/layout/IconLabelList"/>
    <dgm:cxn modelId="{B4160DAE-0F6A-EA4C-BC08-55D72C641001}" type="presParOf" srcId="{9554C8E9-89F9-44ED-AED1-DD2E65110643}" destId="{C8605FE3-6B1F-D342-87AF-BE2961725FF9}" srcOrd="3" destOrd="0" presId="urn:microsoft.com/office/officeart/2018/2/layout/IconLabelList"/>
    <dgm:cxn modelId="{60556322-F2A4-B94B-8B3A-2CF673A37DF8}" type="presParOf" srcId="{9554C8E9-89F9-44ED-AED1-DD2E65110643}" destId="{92A59B3B-430D-4403-B07D-9D84C5CBA1C9}" srcOrd="4" destOrd="0" presId="urn:microsoft.com/office/officeart/2018/2/layout/IconLabelList"/>
    <dgm:cxn modelId="{3D605283-576B-C741-BB4F-BAB834322B46}" type="presParOf" srcId="{92A59B3B-430D-4403-B07D-9D84C5CBA1C9}" destId="{90829DA7-F8D8-4A8A-92C0-C8265F9D8F4C}" srcOrd="0" destOrd="0" presId="urn:microsoft.com/office/officeart/2018/2/layout/IconLabelList"/>
    <dgm:cxn modelId="{73B67D60-88AE-0543-A275-7AA0A9A94B90}" type="presParOf" srcId="{92A59B3B-430D-4403-B07D-9D84C5CBA1C9}" destId="{617C7F5D-63C6-4F59-97DC-C6C993865D04}" srcOrd="1" destOrd="0" presId="urn:microsoft.com/office/officeart/2018/2/layout/IconLabelList"/>
    <dgm:cxn modelId="{1ABED0EB-7852-AA46-ADE5-D7DEE1E253C6}" type="presParOf" srcId="{92A59B3B-430D-4403-B07D-9D84C5CBA1C9}" destId="{60BE1166-6AD2-44F7-BEA0-825282471865}" srcOrd="2" destOrd="0" presId="urn:microsoft.com/office/officeart/2018/2/layout/IconLabelList"/>
    <dgm:cxn modelId="{7000EE77-9356-F148-BAA5-B44966826389}" type="presParOf" srcId="{9554C8E9-89F9-44ED-AED1-DD2E65110643}" destId="{20CF243C-4831-4910-A13C-DD098293B2EE}" srcOrd="5" destOrd="0" presId="urn:microsoft.com/office/officeart/2018/2/layout/IconLabelList"/>
    <dgm:cxn modelId="{CD22AA29-805F-3A48-AFF4-02296C762BF4}" type="presParOf" srcId="{9554C8E9-89F9-44ED-AED1-DD2E65110643}" destId="{70A25893-7511-4A3E-A14E-A810F5D172EB}" srcOrd="6" destOrd="0" presId="urn:microsoft.com/office/officeart/2018/2/layout/IconLabelList"/>
    <dgm:cxn modelId="{BA5F396B-A788-204E-80A0-C3E60F5644F3}" type="presParOf" srcId="{70A25893-7511-4A3E-A14E-A810F5D172EB}" destId="{8B76417C-DB66-4E74-9208-4AEAAD43C7C8}" srcOrd="0" destOrd="0" presId="urn:microsoft.com/office/officeart/2018/2/layout/IconLabelList"/>
    <dgm:cxn modelId="{0548974C-3376-C448-BC97-FADC9F3878FE}" type="presParOf" srcId="{70A25893-7511-4A3E-A14E-A810F5D172EB}" destId="{95138F23-44A9-4FAC-AF9E-74CA77A94C91}" srcOrd="1" destOrd="0" presId="urn:microsoft.com/office/officeart/2018/2/layout/IconLabelList"/>
    <dgm:cxn modelId="{C4AFC89F-0C1C-3C45-9733-C29B7C565F48}" type="presParOf" srcId="{70A25893-7511-4A3E-A14E-A810F5D172EB}" destId="{5250F91D-CB5C-4DCE-891E-0B00A9EE2FD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2695-0423-4E23-ABC2-81101A0A483B}">
      <dsp:nvSpPr>
        <dsp:cNvPr id="0" name=""/>
        <dsp:cNvSpPr/>
      </dsp:nvSpPr>
      <dsp:spPr>
        <a:xfrm>
          <a:off x="1138979" y="1203549"/>
          <a:ext cx="932563" cy="93256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9E5D8-EBAF-4C80-9C14-716C42B64BCA}">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1" kern="1200" noProof="0" dirty="0"/>
            <a:t>Justification</a:t>
          </a:r>
        </a:p>
      </dsp:txBody>
      <dsp:txXfrm>
        <a:off x="569079" y="2427788"/>
        <a:ext cx="2072362" cy="720000"/>
      </dsp:txXfrm>
    </dsp:sp>
    <dsp:sp modelId="{2E00FEE1-85F8-A244-B8F3-4A96B06DC562}">
      <dsp:nvSpPr>
        <dsp:cNvPr id="0" name=""/>
        <dsp:cNvSpPr/>
      </dsp:nvSpPr>
      <dsp:spPr>
        <a:xfrm>
          <a:off x="3574005" y="1203549"/>
          <a:ext cx="932563" cy="93256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9CAC4-D16E-A84F-B8F2-28903AA59074}">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fr-FR" sz="2200" b="1" kern="1200" dirty="0"/>
            <a:t>Activités menées</a:t>
          </a:r>
          <a:endParaRPr lang="en-US" sz="2200" b="1" kern="1200" noProof="0" dirty="0"/>
        </a:p>
      </dsp:txBody>
      <dsp:txXfrm>
        <a:off x="3004105" y="2427788"/>
        <a:ext cx="2072362" cy="720000"/>
      </dsp:txXfrm>
    </dsp:sp>
    <dsp:sp modelId="{90829DA7-F8D8-4A8A-92C0-C8265F9D8F4C}">
      <dsp:nvSpPr>
        <dsp:cNvPr id="0" name=""/>
        <dsp:cNvSpPr/>
      </dsp:nvSpPr>
      <dsp:spPr>
        <a:xfrm>
          <a:off x="6009031" y="1203549"/>
          <a:ext cx="932563" cy="93256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E1166-6AD2-44F7-BEA0-825282471865}">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fr-FR" sz="2200" b="1" kern="1200" dirty="0"/>
            <a:t>Forces et faiblesses</a:t>
          </a:r>
          <a:endParaRPr lang="en-US" sz="2200" b="1" kern="1200" noProof="0" dirty="0"/>
        </a:p>
      </dsp:txBody>
      <dsp:txXfrm>
        <a:off x="5439131" y="2427788"/>
        <a:ext cx="2072362" cy="720000"/>
      </dsp:txXfrm>
    </dsp:sp>
    <dsp:sp modelId="{8B76417C-DB66-4E74-9208-4AEAAD43C7C8}">
      <dsp:nvSpPr>
        <dsp:cNvPr id="0" name=""/>
        <dsp:cNvSpPr/>
      </dsp:nvSpPr>
      <dsp:spPr>
        <a:xfrm>
          <a:off x="8444057" y="1203549"/>
          <a:ext cx="932563" cy="93256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0F91D-CB5C-4DCE-891E-0B00A9EE2FD8}">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fr-FR" sz="2200" b="1" kern="1200" dirty="0"/>
            <a:t>Leçons tirées et recommandation</a:t>
          </a:r>
          <a:endParaRPr lang="en-US" sz="2200" b="1" kern="1200" noProof="0" dirty="0"/>
        </a:p>
      </dsp:txBody>
      <dsp:txXfrm>
        <a:off x="7874157" y="2427788"/>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90142-0A7E-1A41-A1C6-3CD1AC1F240C}" type="datetimeFigureOut">
              <a:rPr lang="fr-FR" smtClean="0"/>
              <a:t>29/08/2024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C0C65-E41B-6849-9C9A-D8E7B5AE42C5}" type="slidenum">
              <a:rPr lang="fr-FR" smtClean="0"/>
              <a:t>‹N°›</a:t>
            </a:fld>
            <a:endParaRPr lang="fr-FR"/>
          </a:p>
        </p:txBody>
      </p:sp>
    </p:spTree>
    <p:extLst>
      <p:ext uri="{BB962C8B-B14F-4D97-AF65-F5344CB8AC3E}">
        <p14:creationId xmlns:p14="http://schemas.microsoft.com/office/powerpoint/2010/main" val="56627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dirty="0"/>
          </a:p>
        </p:txBody>
      </p:sp>
      <p:sp>
        <p:nvSpPr>
          <p:cNvPr id="4" name="Slide Number Placeholder 3"/>
          <p:cNvSpPr>
            <a:spLocks noGrp="1"/>
          </p:cNvSpPr>
          <p:nvPr>
            <p:ph type="sldNum" sz="quarter" idx="5"/>
          </p:nvPr>
        </p:nvSpPr>
        <p:spPr/>
        <p:txBody>
          <a:bodyPr/>
          <a:lstStyle/>
          <a:p>
            <a:fld id="{292C0C65-E41B-6849-9C9A-D8E7B5AE42C5}" type="slidenum">
              <a:rPr lang="fr-FR" smtClean="0"/>
              <a:t>3</a:t>
            </a:fld>
            <a:endParaRPr lang="fr-FR"/>
          </a:p>
        </p:txBody>
      </p:sp>
    </p:spTree>
    <p:extLst>
      <p:ext uri="{BB962C8B-B14F-4D97-AF65-F5344CB8AC3E}">
        <p14:creationId xmlns:p14="http://schemas.microsoft.com/office/powerpoint/2010/main" val="138486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dirty="0"/>
          </a:p>
        </p:txBody>
      </p:sp>
      <p:sp>
        <p:nvSpPr>
          <p:cNvPr id="4" name="Slide Number Placeholder 3"/>
          <p:cNvSpPr>
            <a:spLocks noGrp="1"/>
          </p:cNvSpPr>
          <p:nvPr>
            <p:ph type="sldNum" sz="quarter" idx="5"/>
          </p:nvPr>
        </p:nvSpPr>
        <p:spPr/>
        <p:txBody>
          <a:bodyPr/>
          <a:lstStyle/>
          <a:p>
            <a:fld id="{292C0C65-E41B-6849-9C9A-D8E7B5AE42C5}" type="slidenum">
              <a:rPr lang="fr-FR" smtClean="0"/>
              <a:t>4</a:t>
            </a:fld>
            <a:endParaRPr lang="fr-FR"/>
          </a:p>
        </p:txBody>
      </p:sp>
    </p:spTree>
    <p:extLst>
      <p:ext uri="{BB962C8B-B14F-4D97-AF65-F5344CB8AC3E}">
        <p14:creationId xmlns:p14="http://schemas.microsoft.com/office/powerpoint/2010/main" val="191166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dirty="0"/>
          </a:p>
        </p:txBody>
      </p:sp>
      <p:sp>
        <p:nvSpPr>
          <p:cNvPr id="4" name="Slide Number Placeholder 3"/>
          <p:cNvSpPr>
            <a:spLocks noGrp="1"/>
          </p:cNvSpPr>
          <p:nvPr>
            <p:ph type="sldNum" sz="quarter" idx="5"/>
          </p:nvPr>
        </p:nvSpPr>
        <p:spPr/>
        <p:txBody>
          <a:bodyPr/>
          <a:lstStyle/>
          <a:p>
            <a:fld id="{292C0C65-E41B-6849-9C9A-D8E7B5AE42C5}" type="slidenum">
              <a:rPr lang="fr-FR" smtClean="0"/>
              <a:t>5</a:t>
            </a:fld>
            <a:endParaRPr lang="fr-FR"/>
          </a:p>
        </p:txBody>
      </p:sp>
    </p:spTree>
    <p:extLst>
      <p:ext uri="{BB962C8B-B14F-4D97-AF65-F5344CB8AC3E}">
        <p14:creationId xmlns:p14="http://schemas.microsoft.com/office/powerpoint/2010/main" val="341120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dirty="0"/>
          </a:p>
        </p:txBody>
      </p:sp>
      <p:sp>
        <p:nvSpPr>
          <p:cNvPr id="4" name="Slide Number Placeholder 3"/>
          <p:cNvSpPr>
            <a:spLocks noGrp="1"/>
          </p:cNvSpPr>
          <p:nvPr>
            <p:ph type="sldNum" sz="quarter" idx="5"/>
          </p:nvPr>
        </p:nvSpPr>
        <p:spPr/>
        <p:txBody>
          <a:bodyPr/>
          <a:lstStyle/>
          <a:p>
            <a:fld id="{292C0C65-E41B-6849-9C9A-D8E7B5AE42C5}" type="slidenum">
              <a:rPr lang="fr-FR" smtClean="0"/>
              <a:t>6</a:t>
            </a:fld>
            <a:endParaRPr lang="fr-FR"/>
          </a:p>
        </p:txBody>
      </p:sp>
    </p:spTree>
    <p:extLst>
      <p:ext uri="{BB962C8B-B14F-4D97-AF65-F5344CB8AC3E}">
        <p14:creationId xmlns:p14="http://schemas.microsoft.com/office/powerpoint/2010/main" val="420364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M" dirty="0"/>
          </a:p>
        </p:txBody>
      </p:sp>
      <p:sp>
        <p:nvSpPr>
          <p:cNvPr id="4" name="Slide Number Placeholder 3"/>
          <p:cNvSpPr>
            <a:spLocks noGrp="1"/>
          </p:cNvSpPr>
          <p:nvPr>
            <p:ph type="sldNum" sz="quarter" idx="5"/>
          </p:nvPr>
        </p:nvSpPr>
        <p:spPr/>
        <p:txBody>
          <a:bodyPr/>
          <a:lstStyle/>
          <a:p>
            <a:fld id="{292C0C65-E41B-6849-9C9A-D8E7B5AE42C5}" type="slidenum">
              <a:rPr lang="fr-FR" smtClean="0"/>
              <a:t>7</a:t>
            </a:fld>
            <a:endParaRPr lang="fr-FR"/>
          </a:p>
        </p:txBody>
      </p:sp>
    </p:spTree>
    <p:extLst>
      <p:ext uri="{BB962C8B-B14F-4D97-AF65-F5344CB8AC3E}">
        <p14:creationId xmlns:p14="http://schemas.microsoft.com/office/powerpoint/2010/main" val="409757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988"/>
            <a:ext cx="12192000" cy="7005479"/>
          </a:xfrm>
          <a:prstGeom prst="rect">
            <a:avLst/>
          </a:prstGeom>
          <a:gradFill>
            <a:gsLst>
              <a:gs pos="7000">
                <a:schemeClr val="accent1"/>
              </a:gs>
              <a:gs pos="31000">
                <a:srgbClr val="0070C0"/>
              </a:gs>
              <a:gs pos="76000">
                <a:schemeClr val="accent2"/>
              </a:gs>
              <a:gs pos="49000">
                <a:schemeClr val="accent2"/>
              </a:gs>
            </a:gsLst>
            <a:lin ang="16200000" scaled="1"/>
          </a:gradFill>
        </p:spPr>
      </p:pic>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latin typeface="Calibri" panose="020F0502020204030204" pitchFamily="34" charset="0"/>
                <a:cs typeface="Calibri" panose="020F0502020204030204" pitchFamily="34" charset="0"/>
              </a:defRPr>
            </a:lvl1pPr>
            <a:lvl2pPr marL="0" algn="ctr">
              <a:lnSpc>
                <a:spcPct val="100000"/>
              </a:lnSpc>
              <a:spcBef>
                <a:spcPts val="9200"/>
              </a:spcBef>
              <a:defRPr sz="2667" b="1">
                <a:solidFill>
                  <a:schemeClr val="bg1"/>
                </a:solidFill>
              </a:defRPr>
            </a:lvl2pPr>
          </a:lstStyle>
          <a:p>
            <a:pPr lvl="0"/>
            <a:r>
              <a:rPr lang="en-GB" noProof="0" dirty="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accent2">
                    <a:lumMod val="40000"/>
                    <a:lumOff val="60000"/>
                  </a:schemeClr>
                </a:solidFill>
                <a:latin typeface="Calibri" panose="020F0502020204030204" pitchFamily="34" charset="0"/>
                <a:cs typeface="Calibri" panose="020F0502020204030204" pitchFamily="34" charset="0"/>
              </a:defRPr>
            </a:lvl1pPr>
            <a:lvl2pPr marL="0" algn="ctr">
              <a:lnSpc>
                <a:spcPct val="100000"/>
              </a:lnSpc>
              <a:spcBef>
                <a:spcPts val="9200"/>
              </a:spcBef>
              <a:defRPr sz="2667" b="1">
                <a:solidFill>
                  <a:schemeClr val="bg1"/>
                </a:solidFill>
              </a:defRPr>
            </a:lvl2pPr>
          </a:lstStyle>
          <a:p>
            <a:pPr lvl="0"/>
            <a:r>
              <a:rPr lang="en-GB" noProof="0" dirty="0"/>
              <a:t>SUBTITLE</a:t>
            </a:r>
          </a:p>
        </p:txBody>
      </p:sp>
      <p:pic>
        <p:nvPicPr>
          <p:cNvPr id="3" name="Object 1">
            <a:extLst>
              <a:ext uri="{FF2B5EF4-FFF2-40B4-BE49-F238E27FC236}">
                <a16:creationId xmlns:a16="http://schemas.microsoft.com/office/drawing/2014/main" id="{B660FBB5-8613-A389-C5A1-853A89F01473}"/>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983" b="99957" l="637" r="98553">
                        <a14:foregroundMark x1="231" y1="91406" x2="7030" y2="91488"/>
                        <a14:foregroundMark x1="43798" y1="82641" x2="75579" y2="72917"/>
                        <a14:foregroundMark x1="75579" y1="72917" x2="84375" y2="74826"/>
                        <a14:foregroundMark x1="84375" y1="74826" x2="92361" y2="81641"/>
                        <a14:foregroundMark x1="92361" y1="81641" x2="96644" y2="94748"/>
                        <a14:foregroundMark x1="96644" y1="94748" x2="97049" y2="99957"/>
                        <a14:foregroundMark x1="64873" y1="72049" x2="86053" y2="71267"/>
                        <a14:foregroundMark x1="86053" y1="71267" x2="94676" y2="73611"/>
                        <a14:foregroundMark x1="94676" y1="73611" x2="98611" y2="80165"/>
                        <a14:foregroundMark x1="3299" y1="97222" x2="637" y2="92578"/>
                        <a14:foregroundMark x1="42998" y1="83290" x2="40799" y2="84852"/>
                        <a14:foregroundMark x1="7523" y1="92969" x2="15914" y2="93359"/>
                        <a14:foregroundMark x1="15914" y1="93359" x2="21817" y2="92188"/>
                        <a14:foregroundMark x1="7292" y1="91797" x2="13252" y2="92578"/>
                        <a14:backgroundMark x1="40270" y1="84530" x2="11384" y2="91658"/>
                        <a14:backgroundMark x1="40698" y1="83916" x2="39294" y2="84071"/>
                        <a14:backgroundMark x1="43461" y1="81337" x2="40567" y2="83681"/>
                        <a14:backgroundMark x1="43229" y1="80946" x2="42679" y2="83095"/>
                      </a14:backgroundRemoval>
                    </a14:imgEffect>
                  </a14:imgLayer>
                </a14:imgProps>
              </a:ext>
            </a:extLst>
          </a:blip>
          <a:stretch>
            <a:fillRect/>
          </a:stretch>
        </p:blipFill>
        <p:spPr>
          <a:xfrm>
            <a:off x="4" y="-65989"/>
            <a:ext cx="12191996" cy="7005479"/>
          </a:xfrm>
          <a:prstGeom prst="rect">
            <a:avLst/>
          </a:prstGeom>
        </p:spPr>
      </p:pic>
      <p:sp>
        <p:nvSpPr>
          <p:cNvPr id="6" name="Espace réservé pour une image  5">
            <a:extLst>
              <a:ext uri="{FF2B5EF4-FFF2-40B4-BE49-F238E27FC236}">
                <a16:creationId xmlns:a16="http://schemas.microsoft.com/office/drawing/2014/main" id="{32B6EAF1-ED98-C8B5-16DA-49378852B43C}"/>
              </a:ext>
            </a:extLst>
          </p:cNvPr>
          <p:cNvSpPr>
            <a:spLocks noGrp="1"/>
          </p:cNvSpPr>
          <p:nvPr>
            <p:ph type="pic" sz="quarter" idx="17"/>
          </p:nvPr>
        </p:nvSpPr>
        <p:spPr>
          <a:xfrm>
            <a:off x="7225748" y="1"/>
            <a:ext cx="4871158" cy="4679352"/>
          </a:xfrm>
          <a:prstGeom prst="teardrop">
            <a:avLst/>
          </a:prstGeom>
          <a:solidFill>
            <a:srgbClr val="A7A7A7"/>
          </a:solidFill>
        </p:spPr>
        <p:txBody>
          <a:bodyPr/>
          <a:lstStyle/>
          <a:p>
            <a:endParaRPr lang="fr-FR" dirty="0"/>
          </a:p>
        </p:txBody>
      </p:sp>
      <p:pic>
        <p:nvPicPr>
          <p:cNvPr id="2" name="Image 1" descr="Une image contenant objets métalliques, matériel&#10;&#10;Description générée automatiquement">
            <a:extLst>
              <a:ext uri="{FF2B5EF4-FFF2-40B4-BE49-F238E27FC236}">
                <a16:creationId xmlns:a16="http://schemas.microsoft.com/office/drawing/2014/main" id="{415879BB-AF68-7113-293D-6CBCD24B3CC1}"/>
              </a:ext>
            </a:extLst>
          </p:cNvPr>
          <p:cNvPicPr>
            <a:picLocks noChangeAspect="1"/>
          </p:cNvPicPr>
          <p:nvPr userDrawn="1"/>
        </p:nvPicPr>
        <p:blipFill>
          <a:blip r:embed="rId5">
            <a:duotone>
              <a:prstClr val="black"/>
              <a:schemeClr val="accent2">
                <a:tint val="45000"/>
                <a:satMod val="400000"/>
              </a:schemeClr>
            </a:duotone>
            <a:alphaModFix amt="20000"/>
            <a:extLst>
              <a:ext uri="{BEBA8EAE-BF5A-486C-A8C5-ECC9F3942E4B}">
                <a14:imgProps xmlns:a14="http://schemas.microsoft.com/office/drawing/2010/main">
                  <a14:imgLayer r:embed="rId6">
                    <a14:imgEffect>
                      <a14:backgroundRemoval t="10000" b="90000" l="10000" r="90000"/>
                    </a14:imgEffect>
                    <a14:imgEffect>
                      <a14:saturation sat="0"/>
                    </a14:imgEffect>
                  </a14:imgLayer>
                </a14:imgProps>
              </a:ext>
            </a:extLst>
          </a:blip>
          <a:stretch>
            <a:fillRect/>
          </a:stretch>
        </p:blipFill>
        <p:spPr>
          <a:xfrm>
            <a:off x="95094" y="19422"/>
            <a:ext cx="5407942" cy="6505955"/>
          </a:xfrm>
          <a:prstGeom prst="rect">
            <a:avLst/>
          </a:prstGeom>
        </p:spPr>
      </p:pic>
      <p:pic>
        <p:nvPicPr>
          <p:cNvPr id="10" name="Image 9" descr="Une image contenant clipart, Graphique, illustration, conception&#10;&#10;Description générée automatiquement">
            <a:extLst>
              <a:ext uri="{FF2B5EF4-FFF2-40B4-BE49-F238E27FC236}">
                <a16:creationId xmlns:a16="http://schemas.microsoft.com/office/drawing/2014/main" id="{1C72DEDD-BB84-264A-07E5-513F7A253F9F}"/>
              </a:ext>
            </a:extLst>
          </p:cNvPr>
          <p:cNvPicPr>
            <a:picLocks noChangeAspect="1"/>
          </p:cNvPicPr>
          <p:nvPr userDrawn="1"/>
        </p:nvPicPr>
        <p:blipFill>
          <a:blip r:embed="rId7"/>
          <a:stretch>
            <a:fillRect/>
          </a:stretch>
        </p:blipFill>
        <p:spPr>
          <a:xfrm>
            <a:off x="8638105" y="5216190"/>
            <a:ext cx="1078550" cy="1221720"/>
          </a:xfrm>
          <a:prstGeom prst="rect">
            <a:avLst/>
          </a:prstGeom>
        </p:spPr>
      </p:pic>
    </p:spTree>
    <p:extLst>
      <p:ext uri="{BB962C8B-B14F-4D97-AF65-F5344CB8AC3E}">
        <p14:creationId xmlns:p14="http://schemas.microsoft.com/office/powerpoint/2010/main" val="319377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06287" cy="757864"/>
          </a:xfrm>
          <a:prstGeom prst="rect">
            <a:avLst/>
          </a:prstGeom>
          <a:solidFill>
            <a:schemeClr val="bg1"/>
          </a:solidFill>
        </p:spPr>
      </p:pic>
      <p:sp>
        <p:nvSpPr>
          <p:cNvPr id="2" name="Titre 1"/>
          <p:cNvSpPr>
            <a:spLocks noGrp="1"/>
          </p:cNvSpPr>
          <p:nvPr>
            <p:ph type="title" hasCustomPrompt="1"/>
          </p:nvPr>
        </p:nvSpPr>
        <p:spPr bwMode="gray">
          <a:xfrm>
            <a:off x="904972" y="105421"/>
            <a:ext cx="11118521" cy="627243"/>
          </a:xfrm>
        </p:spPr>
        <p:txBody>
          <a:bodyPr/>
          <a:lstStyle/>
          <a:p>
            <a:r>
              <a:rPr lang="en-GB" noProof="0" dirty="0"/>
              <a:t>TITLE</a:t>
            </a:r>
          </a:p>
        </p:txBody>
      </p:sp>
      <p:sp>
        <p:nvSpPr>
          <p:cNvPr id="10" name="Espace réservé du texte 9"/>
          <p:cNvSpPr>
            <a:spLocks noGrp="1"/>
          </p:cNvSpPr>
          <p:nvPr>
            <p:ph type="body" sz="quarter" idx="13" hasCustomPrompt="1"/>
          </p:nvPr>
        </p:nvSpPr>
        <p:spPr bwMode="gray">
          <a:xfrm>
            <a:off x="904972" y="1073242"/>
            <a:ext cx="11118521" cy="5176730"/>
          </a:xfrm>
        </p:spPr>
        <p:txBody>
          <a:bodyPr/>
          <a:lstStyle/>
          <a:p>
            <a:pPr lvl="0"/>
            <a:r>
              <a:rPr lang="en-GB" noProof="0" dirty="0"/>
              <a:t>Text level 1</a:t>
            </a:r>
          </a:p>
          <a:p>
            <a:pPr lvl="1"/>
            <a:r>
              <a:rPr lang="en-GB" noProof="0" dirty="0"/>
              <a:t>Text level 2</a:t>
            </a:r>
          </a:p>
          <a:p>
            <a:pPr lvl="2"/>
            <a:r>
              <a:rPr lang="en-GB" noProof="0" dirty="0"/>
              <a:t>Text level 3</a:t>
            </a:r>
          </a:p>
        </p:txBody>
      </p:sp>
      <p:sp>
        <p:nvSpPr>
          <p:cNvPr id="12" name="Espace réservé du numéro de diapositive 11"/>
          <p:cNvSpPr>
            <a:spLocks noGrp="1"/>
          </p:cNvSpPr>
          <p:nvPr>
            <p:ph type="sldNum" sz="quarter" idx="16"/>
          </p:nvPr>
        </p:nvSpPr>
        <p:spPr bwMode="gray">
          <a:xfrm>
            <a:off x="11625007" y="6526388"/>
            <a:ext cx="469583" cy="226191"/>
          </a:xfrm>
        </p:spPr>
        <p:txBody>
          <a:bodyPr/>
          <a:lstStyle/>
          <a:p>
            <a:pPr algn="l"/>
            <a:fld id="{733122C9-A0B9-462F-8757-0847AD287B63}" type="slidenum">
              <a:rPr lang="en-GB" noProof="0" smtClean="0"/>
              <a:pPr algn="l"/>
              <a:t>‹N°›</a:t>
            </a:fld>
            <a:endParaRPr lang="en-GB" noProof="0" dirty="0"/>
          </a:p>
        </p:txBody>
      </p:sp>
      <p:sp>
        <p:nvSpPr>
          <p:cNvPr id="16" name="Rectangle 15"/>
          <p:cNvSpPr/>
          <p:nvPr userDrawn="1"/>
        </p:nvSpPr>
        <p:spPr bwMode="gray">
          <a:xfrm>
            <a:off x="904972" y="857233"/>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3" name="Image 2" descr="Une image contenant objets métalliques, matériel&#10;&#10;Description générée automatiquement">
            <a:extLst>
              <a:ext uri="{FF2B5EF4-FFF2-40B4-BE49-F238E27FC236}">
                <a16:creationId xmlns:a16="http://schemas.microsoft.com/office/drawing/2014/main" id="{D9340FFD-7D05-FBBD-CBC2-A372F1CC3BA4}"/>
              </a:ext>
            </a:extLst>
          </p:cNvPr>
          <p:cNvPicPr>
            <a:picLocks noChangeAspect="1"/>
          </p:cNvPicPr>
          <p:nvPr userDrawn="1"/>
        </p:nvPicPr>
        <p:blipFill>
          <a:blip r:embed="rId3">
            <a:duotone>
              <a:schemeClr val="accent1">
                <a:shade val="45000"/>
                <a:satMod val="135000"/>
              </a:schemeClr>
              <a:prstClr val="white"/>
            </a:duotone>
            <a:alphaModFix amt="8000"/>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6613236" y="757865"/>
            <a:ext cx="5985164" cy="6266294"/>
          </a:xfrm>
          <a:prstGeom prst="rect">
            <a:avLst/>
          </a:prstGeom>
        </p:spPr>
      </p:pic>
    </p:spTree>
    <p:extLst>
      <p:ext uri="{BB962C8B-B14F-4D97-AF65-F5344CB8AC3E}">
        <p14:creationId xmlns:p14="http://schemas.microsoft.com/office/powerpoint/2010/main" val="316221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7C0CE44-E23E-130E-D50D-60A88EE47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608074" cy="757864"/>
          </a:xfrm>
          <a:prstGeom prst="rect">
            <a:avLst/>
          </a:prstGeom>
          <a:solidFill>
            <a:schemeClr val="bg1"/>
          </a:solidFill>
        </p:spPr>
      </p:pic>
      <p:sp>
        <p:nvSpPr>
          <p:cNvPr id="2" name="Titre 1"/>
          <p:cNvSpPr>
            <a:spLocks noGrp="1"/>
          </p:cNvSpPr>
          <p:nvPr>
            <p:ph type="title" hasCustomPrompt="1"/>
          </p:nvPr>
        </p:nvSpPr>
        <p:spPr bwMode="gray">
          <a:xfrm>
            <a:off x="608074" y="146107"/>
            <a:ext cx="11195349" cy="609569"/>
          </a:xfrm>
        </p:spPr>
        <p:txBody>
          <a:bodyPr/>
          <a:lstStyle/>
          <a:p>
            <a:r>
              <a:rPr lang="en-GB" noProof="0" dirty="0"/>
              <a:t>TITLE</a:t>
            </a:r>
          </a:p>
        </p:txBody>
      </p:sp>
      <p:sp>
        <p:nvSpPr>
          <p:cNvPr id="3" name="Espace réservé du contenu 2"/>
          <p:cNvSpPr>
            <a:spLocks noGrp="1"/>
          </p:cNvSpPr>
          <p:nvPr>
            <p:ph idx="1" hasCustomPrompt="1"/>
          </p:nvPr>
        </p:nvSpPr>
        <p:spPr bwMode="gray">
          <a:xfrm>
            <a:off x="4807670" y="1086700"/>
            <a:ext cx="6995753" cy="510166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p:txBody>
      </p:sp>
      <p:sp>
        <p:nvSpPr>
          <p:cNvPr id="9" name="Espace réservé pour une image  8"/>
          <p:cNvSpPr>
            <a:spLocks noGrp="1"/>
          </p:cNvSpPr>
          <p:nvPr>
            <p:ph type="pic" sz="quarter" idx="13" hasCustomPrompt="1"/>
          </p:nvPr>
        </p:nvSpPr>
        <p:spPr bwMode="gray">
          <a:xfrm>
            <a:off x="608074" y="1090082"/>
            <a:ext cx="4078225" cy="5154163"/>
          </a:xfrm>
        </p:spPr>
        <p:txBody>
          <a:bodyPr tIns="1008000" anchor="ctr" anchorCtr="0"/>
          <a:lstStyle>
            <a:lvl1pPr algn="ctr">
              <a:defRPr/>
            </a:lvl1pPr>
          </a:lstStyle>
          <a:p>
            <a:r>
              <a:rPr lang="en-GB" noProof="0"/>
              <a:t>Select your own photo</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‹N°›</a:t>
            </a:fld>
            <a:endParaRPr lang="en-GB" noProof="0"/>
          </a:p>
        </p:txBody>
      </p:sp>
      <p:sp>
        <p:nvSpPr>
          <p:cNvPr id="4" name="Rectangle 3">
            <a:extLst>
              <a:ext uri="{FF2B5EF4-FFF2-40B4-BE49-F238E27FC236}">
                <a16:creationId xmlns:a16="http://schemas.microsoft.com/office/drawing/2014/main" id="{5F833F22-D1B8-AA29-05AE-4F7EDA62FDFB}"/>
              </a:ext>
            </a:extLst>
          </p:cNvPr>
          <p:cNvSpPr/>
          <p:nvPr userDrawn="1"/>
        </p:nvSpPr>
        <p:spPr bwMode="gray">
          <a:xfrm>
            <a:off x="608074" y="832506"/>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5" name="Image 4" descr="Une image contenant objets métalliques, matériel&#10;&#10;Description générée automatiquement">
            <a:extLst>
              <a:ext uri="{FF2B5EF4-FFF2-40B4-BE49-F238E27FC236}">
                <a16:creationId xmlns:a16="http://schemas.microsoft.com/office/drawing/2014/main" id="{AE136028-B0AB-87FF-6C28-F4152AFEAA14}"/>
              </a:ext>
            </a:extLst>
          </p:cNvPr>
          <p:cNvPicPr>
            <a:picLocks noChangeAspect="1"/>
          </p:cNvPicPr>
          <p:nvPr userDrawn="1"/>
        </p:nvPicPr>
        <p:blipFill>
          <a:blip r:embed="rId3">
            <a:duotone>
              <a:schemeClr val="accent1">
                <a:shade val="45000"/>
                <a:satMod val="135000"/>
              </a:schemeClr>
              <a:prstClr val="white"/>
            </a:duotone>
            <a:alphaModFix amt="8000"/>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8538258" y="2907215"/>
            <a:ext cx="3653742" cy="3825362"/>
          </a:xfrm>
          <a:prstGeom prst="rect">
            <a:avLst/>
          </a:prstGeom>
        </p:spPr>
      </p:pic>
    </p:spTree>
    <p:extLst>
      <p:ext uri="{BB962C8B-B14F-4D97-AF65-F5344CB8AC3E}">
        <p14:creationId xmlns:p14="http://schemas.microsoft.com/office/powerpoint/2010/main" val="205512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78362" y="1037940"/>
            <a:ext cx="3362673" cy="5223266"/>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‹N°›</a:t>
            </a:fld>
            <a:endParaRPr lang="en-GB" noProof="0"/>
          </a:p>
        </p:txBody>
      </p:sp>
      <p:sp>
        <p:nvSpPr>
          <p:cNvPr id="9" name="Espace réservé du contenu 2"/>
          <p:cNvSpPr>
            <a:spLocks noGrp="1"/>
          </p:cNvSpPr>
          <p:nvPr>
            <p:ph idx="13" hasCustomPrompt="1"/>
          </p:nvPr>
        </p:nvSpPr>
        <p:spPr bwMode="gray">
          <a:xfrm>
            <a:off x="4319950" y="990601"/>
            <a:ext cx="3362674" cy="531632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Espace réservé du contenu 2">
            <a:extLst>
              <a:ext uri="{FF2B5EF4-FFF2-40B4-BE49-F238E27FC236}">
                <a16:creationId xmlns:a16="http://schemas.microsoft.com/office/drawing/2014/main" id="{422D5BC7-F21D-9708-EADC-C1385927D800}"/>
              </a:ext>
            </a:extLst>
          </p:cNvPr>
          <p:cNvSpPr>
            <a:spLocks noGrp="1"/>
          </p:cNvSpPr>
          <p:nvPr>
            <p:ph idx="14" hasCustomPrompt="1"/>
          </p:nvPr>
        </p:nvSpPr>
        <p:spPr bwMode="gray">
          <a:xfrm>
            <a:off x="8150964" y="990601"/>
            <a:ext cx="3362674" cy="5316324"/>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6" name="Rectangle 5">
            <a:extLst>
              <a:ext uri="{FF2B5EF4-FFF2-40B4-BE49-F238E27FC236}">
                <a16:creationId xmlns:a16="http://schemas.microsoft.com/office/drawing/2014/main" id="{6BC4221B-65ED-4B19-DFDE-39D857682426}"/>
              </a:ext>
            </a:extLst>
          </p:cNvPr>
          <p:cNvSpPr/>
          <p:nvPr userDrawn="1"/>
        </p:nvSpPr>
        <p:spPr bwMode="gray">
          <a:xfrm>
            <a:off x="672000" y="774385"/>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7" name="Image 6">
            <a:extLst>
              <a:ext uri="{FF2B5EF4-FFF2-40B4-BE49-F238E27FC236}">
                <a16:creationId xmlns:a16="http://schemas.microsoft.com/office/drawing/2014/main" id="{4CCAF4F2-005C-53E6-1C8B-16BBE8ABDD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6521"/>
            <a:ext cx="672000" cy="757864"/>
          </a:xfrm>
          <a:prstGeom prst="rect">
            <a:avLst/>
          </a:prstGeom>
          <a:solidFill>
            <a:schemeClr val="bg1"/>
          </a:solidFill>
        </p:spPr>
      </p:pic>
      <p:sp>
        <p:nvSpPr>
          <p:cNvPr id="2" name="Titre 1"/>
          <p:cNvSpPr>
            <a:spLocks noGrp="1"/>
          </p:cNvSpPr>
          <p:nvPr>
            <p:ph type="title" hasCustomPrompt="1"/>
          </p:nvPr>
        </p:nvSpPr>
        <p:spPr bwMode="gray">
          <a:xfrm>
            <a:off x="678362" y="217251"/>
            <a:ext cx="10841638" cy="516175"/>
          </a:xfrm>
        </p:spPr>
        <p:txBody>
          <a:bodyPr/>
          <a:lstStyle/>
          <a:p>
            <a:r>
              <a:rPr lang="en-GB" noProof="0"/>
              <a:t>TITLE</a:t>
            </a:r>
          </a:p>
        </p:txBody>
      </p:sp>
    </p:spTree>
    <p:extLst>
      <p:ext uri="{BB962C8B-B14F-4D97-AF65-F5344CB8AC3E}">
        <p14:creationId xmlns:p14="http://schemas.microsoft.com/office/powerpoint/2010/main" val="62583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074BDAD-D4A8-20EB-3E70-77DF62ECE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672000" cy="757864"/>
          </a:xfrm>
          <a:prstGeom prst="rect">
            <a:avLst/>
          </a:prstGeom>
          <a:solidFill>
            <a:schemeClr val="bg1"/>
          </a:solidFill>
        </p:spPr>
      </p:pic>
      <p:sp>
        <p:nvSpPr>
          <p:cNvPr id="3" name="Espace réservé du contenu 2"/>
          <p:cNvSpPr>
            <a:spLocks noGrp="1"/>
          </p:cNvSpPr>
          <p:nvPr>
            <p:ph idx="1" hasCustomPrompt="1"/>
          </p:nvPr>
        </p:nvSpPr>
        <p:spPr bwMode="gray">
          <a:xfrm>
            <a:off x="672000" y="3466755"/>
            <a:ext cx="10848000" cy="2496671"/>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p:txBody>
      </p:sp>
      <p:sp>
        <p:nvSpPr>
          <p:cNvPr id="10" name="Espace réservé du texte 9"/>
          <p:cNvSpPr>
            <a:spLocks noGrp="1"/>
          </p:cNvSpPr>
          <p:nvPr>
            <p:ph type="body" sz="quarter" idx="13" hasCustomPrompt="1"/>
          </p:nvPr>
        </p:nvSpPr>
        <p:spPr bwMode="gray">
          <a:xfrm>
            <a:off x="672000" y="1177399"/>
            <a:ext cx="10848000" cy="2059693"/>
          </a:xfrm>
        </p:spPr>
        <p:txBody>
          <a:bodyPr lIns="0">
            <a:noAutofit/>
          </a:bodyPr>
          <a:lstStyle>
            <a:lvl1pPr marL="342900" indent="-342900">
              <a:buFont typeface="Arial" panose="020B0604020202020204" pitchFamily="34" charset="0"/>
              <a:buChar char="•"/>
              <a:defRPr/>
            </a:lvl1pPr>
          </a:lstStyle>
          <a:p>
            <a:pPr lvl="0"/>
            <a:r>
              <a:rPr lang="en-GB" noProof="0" dirty="0"/>
              <a:t>Text level 1</a:t>
            </a:r>
          </a:p>
          <a:p>
            <a:pPr lvl="1"/>
            <a:r>
              <a:rPr lang="en-GB" noProof="0" dirty="0"/>
              <a:t>Text level 2</a:t>
            </a:r>
          </a:p>
          <a:p>
            <a:pPr lvl="2"/>
            <a:r>
              <a:rPr lang="en-GB" noProof="0" dirty="0"/>
              <a:t>Text level 3</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‹N°›</a:t>
            </a:fld>
            <a:endParaRPr lang="en-GB" noProof="0"/>
          </a:p>
        </p:txBody>
      </p:sp>
      <p:sp>
        <p:nvSpPr>
          <p:cNvPr id="5" name="Titre 4"/>
          <p:cNvSpPr>
            <a:spLocks noGrp="1"/>
          </p:cNvSpPr>
          <p:nvPr>
            <p:ph type="title"/>
          </p:nvPr>
        </p:nvSpPr>
        <p:spPr>
          <a:xfrm>
            <a:off x="672000" y="190349"/>
            <a:ext cx="10864300" cy="609569"/>
          </a:xfrm>
        </p:spPr>
        <p:txBody>
          <a:bodyPr/>
          <a:lstStyle/>
          <a:p>
            <a:r>
              <a:rPr lang="en-US" noProof="0"/>
              <a:t>Click to edit Master title style</a:t>
            </a:r>
            <a:endParaRPr lang="en-GB" noProof="0"/>
          </a:p>
        </p:txBody>
      </p:sp>
      <p:pic>
        <p:nvPicPr>
          <p:cNvPr id="4" name="Image 3" descr="Une image contenant objets métalliques, matériel&#10;&#10;Description générée automatiquement">
            <a:extLst>
              <a:ext uri="{FF2B5EF4-FFF2-40B4-BE49-F238E27FC236}">
                <a16:creationId xmlns:a16="http://schemas.microsoft.com/office/drawing/2014/main" id="{A160BFEF-5711-3F31-9257-29ABF21CE7EC}"/>
              </a:ext>
            </a:extLst>
          </p:cNvPr>
          <p:cNvPicPr>
            <a:picLocks noChangeAspect="1"/>
          </p:cNvPicPr>
          <p:nvPr userDrawn="1"/>
        </p:nvPicPr>
        <p:blipFill>
          <a:blip r:embed="rId3">
            <a:duotone>
              <a:schemeClr val="accent1">
                <a:shade val="45000"/>
                <a:satMod val="135000"/>
              </a:schemeClr>
              <a:prstClr val="white"/>
            </a:duotone>
            <a:alphaModFix amt="8000"/>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5725845" y="378932"/>
            <a:ext cx="6430529" cy="6732577"/>
          </a:xfrm>
          <a:prstGeom prst="rect">
            <a:avLst/>
          </a:prstGeom>
        </p:spPr>
      </p:pic>
      <p:sp>
        <p:nvSpPr>
          <p:cNvPr id="6" name="Rectangle 5">
            <a:extLst>
              <a:ext uri="{FF2B5EF4-FFF2-40B4-BE49-F238E27FC236}">
                <a16:creationId xmlns:a16="http://schemas.microsoft.com/office/drawing/2014/main" id="{C61B2896-C61A-9213-4106-3E7286C0E4FD}"/>
              </a:ext>
            </a:extLst>
          </p:cNvPr>
          <p:cNvSpPr/>
          <p:nvPr userDrawn="1"/>
        </p:nvSpPr>
        <p:spPr bwMode="gray">
          <a:xfrm>
            <a:off x="672000" y="1029581"/>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57891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59A936-1EF7-2FF1-D6F0-2D94E11569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357"/>
            <a:ext cx="671998" cy="757864"/>
          </a:xfrm>
          <a:prstGeom prst="rect">
            <a:avLst/>
          </a:prstGeom>
          <a:solidFill>
            <a:schemeClr val="bg1"/>
          </a:solidFill>
        </p:spPr>
      </p:pic>
      <p:sp>
        <p:nvSpPr>
          <p:cNvPr id="2" name="Titre 1"/>
          <p:cNvSpPr>
            <a:spLocks noGrp="1"/>
          </p:cNvSpPr>
          <p:nvPr>
            <p:ph type="title" hasCustomPrompt="1"/>
          </p:nvPr>
        </p:nvSpPr>
        <p:spPr bwMode="gray">
          <a:xfrm>
            <a:off x="671998" y="240584"/>
            <a:ext cx="6384967" cy="536149"/>
          </a:xfrm>
        </p:spPr>
        <p:txBody>
          <a:bodyPr/>
          <a:lstStyle/>
          <a:p>
            <a:r>
              <a:rPr lang="en-GB" noProof="0"/>
              <a:t>TITLE</a:t>
            </a:r>
          </a:p>
        </p:txBody>
      </p:sp>
      <p:sp>
        <p:nvSpPr>
          <p:cNvPr id="3" name="Espace réservé du contenu 2"/>
          <p:cNvSpPr>
            <a:spLocks noGrp="1"/>
          </p:cNvSpPr>
          <p:nvPr>
            <p:ph idx="1" hasCustomPrompt="1"/>
          </p:nvPr>
        </p:nvSpPr>
        <p:spPr bwMode="gray">
          <a:xfrm>
            <a:off x="671999" y="3307201"/>
            <a:ext cx="6384967" cy="2498817"/>
          </a:xfrm>
        </p:spPr>
        <p:txBody>
          <a:bodyPr/>
          <a:lstStyle>
            <a:lvl2pPr>
              <a:defRPr/>
            </a:lvl2pPr>
            <a:lvl3pPr>
              <a:defRPr/>
            </a:lvl3pPr>
            <a:lvl4pPr>
              <a:defRPr baseline="0"/>
            </a:lvl4pPr>
            <a:lvl5pPr>
              <a:defRPr/>
            </a:lvl5pPr>
          </a:lstStyle>
          <a:p>
            <a:pPr lvl="0"/>
            <a:r>
              <a:rPr lang="en-GB" noProof="0" dirty="0"/>
              <a:t>Text level 1</a:t>
            </a:r>
          </a:p>
          <a:p>
            <a:pPr lvl="1"/>
            <a:r>
              <a:rPr lang="en-GB" noProof="0" dirty="0"/>
              <a:t>Text level 2</a:t>
            </a:r>
          </a:p>
          <a:p>
            <a:pPr lvl="2"/>
            <a:r>
              <a:rPr lang="en-GB" noProof="0" dirty="0"/>
              <a:t>Text level 3</a:t>
            </a:r>
          </a:p>
        </p:txBody>
      </p:sp>
      <p:sp>
        <p:nvSpPr>
          <p:cNvPr id="10" name="Espace réservé du texte 9"/>
          <p:cNvSpPr>
            <a:spLocks noGrp="1"/>
          </p:cNvSpPr>
          <p:nvPr>
            <p:ph type="body" sz="quarter" idx="13" hasCustomPrompt="1"/>
          </p:nvPr>
        </p:nvSpPr>
        <p:spPr bwMode="gray">
          <a:xfrm>
            <a:off x="671999" y="1016883"/>
            <a:ext cx="6384967" cy="2050168"/>
          </a:xfrm>
        </p:spPr>
        <p:txBody>
          <a:bodyPr/>
          <a:lstStyle/>
          <a:p>
            <a:pPr lvl="0"/>
            <a:r>
              <a:rPr lang="en-GB" noProof="0" dirty="0"/>
              <a:t>Text level 1</a:t>
            </a:r>
          </a:p>
          <a:p>
            <a:pPr lvl="1"/>
            <a:r>
              <a:rPr lang="en-GB" noProof="0" dirty="0"/>
              <a:t>Text level 2</a:t>
            </a:r>
          </a:p>
          <a:p>
            <a:pPr lvl="2"/>
            <a:r>
              <a:rPr lang="en-GB" noProof="0" dirty="0"/>
              <a:t>Text level 3</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‹N°›</a:t>
            </a:fld>
            <a:endParaRPr lang="en-GB" noProof="0"/>
          </a:p>
        </p:txBody>
      </p:sp>
      <p:sp>
        <p:nvSpPr>
          <p:cNvPr id="12" name="Espace réservé pour une image  8"/>
          <p:cNvSpPr>
            <a:spLocks noGrp="1"/>
          </p:cNvSpPr>
          <p:nvPr>
            <p:ph type="pic" sz="quarter" idx="17" hasCustomPrompt="1"/>
          </p:nvPr>
        </p:nvSpPr>
        <p:spPr bwMode="gray">
          <a:xfrm>
            <a:off x="7680176" y="753401"/>
            <a:ext cx="3839824" cy="5014516"/>
          </a:xfrm>
        </p:spPr>
        <p:txBody>
          <a:bodyPr tIns="1008000" anchor="ctr" anchorCtr="0"/>
          <a:lstStyle>
            <a:lvl1pPr algn="ctr">
              <a:defRPr/>
            </a:lvl1pPr>
          </a:lstStyle>
          <a:p>
            <a:r>
              <a:rPr lang="en-GB" noProof="0"/>
              <a:t>Select your own photo</a:t>
            </a:r>
          </a:p>
        </p:txBody>
      </p:sp>
      <p:sp>
        <p:nvSpPr>
          <p:cNvPr id="5" name="Rectangle 4">
            <a:extLst>
              <a:ext uri="{FF2B5EF4-FFF2-40B4-BE49-F238E27FC236}">
                <a16:creationId xmlns:a16="http://schemas.microsoft.com/office/drawing/2014/main" id="{80C42013-3E65-8BF9-09E9-3CE200ECFD9A}"/>
              </a:ext>
            </a:extLst>
          </p:cNvPr>
          <p:cNvSpPr/>
          <p:nvPr userDrawn="1"/>
        </p:nvSpPr>
        <p:spPr bwMode="gray">
          <a:xfrm>
            <a:off x="671998" y="873948"/>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135019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B191BF9-1999-2A34-A4B3-5ACE1BD3AF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671999" cy="757864"/>
          </a:xfrm>
          <a:prstGeom prst="rect">
            <a:avLst/>
          </a:prstGeom>
          <a:solidFill>
            <a:schemeClr val="bg1"/>
          </a:solidFill>
        </p:spPr>
      </p:pic>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‹N°›</a:t>
            </a:fld>
            <a:endParaRPr lang="en-GB" noProof="0"/>
          </a:p>
        </p:txBody>
      </p:sp>
      <p:sp>
        <p:nvSpPr>
          <p:cNvPr id="21" name="Espace réservé du texte 9"/>
          <p:cNvSpPr>
            <a:spLocks noGrp="1"/>
          </p:cNvSpPr>
          <p:nvPr>
            <p:ph type="body" sz="quarter" idx="19" hasCustomPrompt="1"/>
          </p:nvPr>
        </p:nvSpPr>
        <p:spPr bwMode="gray">
          <a:xfrm>
            <a:off x="672001" y="1197720"/>
            <a:ext cx="5119201" cy="334231"/>
          </a:xfrm>
          <a:solidFill>
            <a:srgbClr val="009639"/>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dirty="0"/>
              <a:t>Text level 1</a:t>
            </a:r>
          </a:p>
        </p:txBody>
      </p:sp>
      <p:sp>
        <p:nvSpPr>
          <p:cNvPr id="22" name="Espace réservé du texte 9"/>
          <p:cNvSpPr>
            <a:spLocks noGrp="1"/>
          </p:cNvSpPr>
          <p:nvPr>
            <p:ph type="body" sz="quarter" idx="20" hasCustomPrompt="1"/>
          </p:nvPr>
        </p:nvSpPr>
        <p:spPr bwMode="gray">
          <a:xfrm>
            <a:off x="672000" y="1531951"/>
            <a:ext cx="5119202" cy="4461343"/>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rgbClr val="005A70"/>
                </a:solidFill>
              </a:defRPr>
            </a:lvl1pPr>
            <a:lvl2pPr marL="671983">
              <a:buClr>
                <a:schemeClr val="tx1"/>
              </a:buClr>
              <a:defRPr sz="2133" b="0">
                <a:solidFill>
                  <a:srgbClr val="005A70"/>
                </a:solidFill>
              </a:defRPr>
            </a:lvl2pPr>
            <a:lvl3pPr indent="0">
              <a:buNone/>
              <a:defRPr>
                <a:solidFill>
                  <a:srgbClr val="005A70"/>
                </a:solidFill>
              </a:defRPr>
            </a:lvl3pPr>
            <a:lvl4pPr marL="911977" indent="-239994">
              <a:buClr>
                <a:schemeClr val="tx1"/>
              </a:buClr>
              <a:buFont typeface="Arial" pitchFamily="34" charset="0"/>
              <a:buChar char="•"/>
              <a:defRPr sz="1867">
                <a:solidFill>
                  <a:srgbClr val="005A70"/>
                </a:solidFill>
              </a:defRPr>
            </a:lvl4pPr>
          </a:lstStyle>
          <a:p>
            <a:pPr lvl="0"/>
            <a:r>
              <a:rPr lang="en-GB" noProof="0" dirty="0"/>
              <a:t>Text level 2</a:t>
            </a:r>
          </a:p>
          <a:p>
            <a:pPr lvl="1"/>
            <a:r>
              <a:rPr lang="en-GB" noProof="0" dirty="0"/>
              <a:t>Text level 3</a:t>
            </a:r>
          </a:p>
          <a:p>
            <a:pPr lvl="2"/>
            <a:r>
              <a:rPr lang="en-GB" noProof="0" dirty="0"/>
              <a:t>Text level 4</a:t>
            </a:r>
          </a:p>
          <a:p>
            <a:pPr lvl="3"/>
            <a:r>
              <a:rPr lang="en-GB" noProof="0" dirty="0"/>
              <a:t>Text level 5</a:t>
            </a:r>
          </a:p>
        </p:txBody>
      </p:sp>
      <p:sp>
        <p:nvSpPr>
          <p:cNvPr id="23" name="Espace réservé du texte 9"/>
          <p:cNvSpPr>
            <a:spLocks noGrp="1"/>
          </p:cNvSpPr>
          <p:nvPr>
            <p:ph type="body" sz="quarter" idx="21" hasCustomPrompt="1"/>
          </p:nvPr>
        </p:nvSpPr>
        <p:spPr bwMode="gray">
          <a:xfrm>
            <a:off x="6400799" y="1196236"/>
            <a:ext cx="5224208" cy="335715"/>
          </a:xfrm>
          <a:solidFill>
            <a:schemeClr val="accent6"/>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dirty="0"/>
              <a:t>Text level 1</a:t>
            </a:r>
          </a:p>
        </p:txBody>
      </p:sp>
      <p:sp>
        <p:nvSpPr>
          <p:cNvPr id="24" name="Espace réservé du texte 9"/>
          <p:cNvSpPr>
            <a:spLocks noGrp="1"/>
          </p:cNvSpPr>
          <p:nvPr>
            <p:ph type="body" sz="quarter" idx="22" hasCustomPrompt="1"/>
          </p:nvPr>
        </p:nvSpPr>
        <p:spPr bwMode="gray">
          <a:xfrm>
            <a:off x="6400799" y="1531951"/>
            <a:ext cx="5224207" cy="4461345"/>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accent6">
                    <a:lumMod val="75000"/>
                  </a:schemeClr>
                </a:solidFill>
              </a:defRPr>
            </a:lvl1pPr>
            <a:lvl2pPr marL="671983">
              <a:buClr>
                <a:schemeClr val="tx1"/>
              </a:buClr>
              <a:defRPr sz="2133" b="0">
                <a:solidFill>
                  <a:schemeClr val="accent6">
                    <a:lumMod val="75000"/>
                  </a:schemeClr>
                </a:solidFill>
              </a:defRPr>
            </a:lvl2pPr>
            <a:lvl3pPr indent="0">
              <a:buNone/>
              <a:defRPr>
                <a:solidFill>
                  <a:schemeClr val="accent6">
                    <a:lumMod val="75000"/>
                  </a:schemeClr>
                </a:solidFill>
              </a:defRPr>
            </a:lvl3pPr>
            <a:lvl4pPr marL="911977" indent="-239994">
              <a:buClr>
                <a:schemeClr val="tx1"/>
              </a:buClr>
              <a:buFont typeface="Arial" pitchFamily="34" charset="0"/>
              <a:buChar char="•"/>
              <a:defRPr sz="1867">
                <a:solidFill>
                  <a:schemeClr val="accent6">
                    <a:lumMod val="75000"/>
                  </a:schemeClr>
                </a:solidFill>
              </a:defRPr>
            </a:lvl4pPr>
          </a:lstStyle>
          <a:p>
            <a:pPr lvl="0"/>
            <a:r>
              <a:rPr lang="en-GB" noProof="0" dirty="0"/>
              <a:t>Text level 2</a:t>
            </a:r>
          </a:p>
          <a:p>
            <a:pPr lvl="1"/>
            <a:r>
              <a:rPr lang="en-GB" noProof="0" dirty="0"/>
              <a:t>Text level 3</a:t>
            </a:r>
          </a:p>
          <a:p>
            <a:pPr lvl="2"/>
            <a:r>
              <a:rPr lang="en-GB" noProof="0" dirty="0"/>
              <a:t>Text level 4</a:t>
            </a:r>
          </a:p>
          <a:p>
            <a:pPr lvl="3"/>
            <a:r>
              <a:rPr lang="en-GB" noProof="0" dirty="0"/>
              <a:t>Text level 5</a:t>
            </a:r>
          </a:p>
        </p:txBody>
      </p:sp>
      <p:sp>
        <p:nvSpPr>
          <p:cNvPr id="4" name="Rectangle 3">
            <a:extLst>
              <a:ext uri="{FF2B5EF4-FFF2-40B4-BE49-F238E27FC236}">
                <a16:creationId xmlns:a16="http://schemas.microsoft.com/office/drawing/2014/main" id="{7C21E8B0-A41A-BD54-4DA4-010A91310CF3}"/>
              </a:ext>
            </a:extLst>
          </p:cNvPr>
          <p:cNvSpPr/>
          <p:nvPr userDrawn="1"/>
        </p:nvSpPr>
        <p:spPr bwMode="gray">
          <a:xfrm>
            <a:off x="655699" y="938143"/>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44718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bg1"/>
        </a:solidFill>
        <a:effectLst/>
      </p:bgPr>
    </p:bg>
    <p:spTree>
      <p:nvGrpSpPr>
        <p:cNvPr id="1" name=""/>
        <p:cNvGrpSpPr/>
        <p:nvPr/>
      </p:nvGrpSpPr>
      <p:grpSpPr>
        <a:xfrm>
          <a:off x="0" y="0"/>
          <a:ext cx="0" cy="0"/>
          <a:chOff x="0" y="0"/>
          <a:chExt cx="0" cy="0"/>
        </a:xfrm>
      </p:grpSpPr>
      <p:pic>
        <p:nvPicPr>
          <p:cNvPr id="14" name="Image 13" descr="Une image contenant objets métalliques, matériel&#10;&#10;Description générée automatiquement">
            <a:extLst>
              <a:ext uri="{FF2B5EF4-FFF2-40B4-BE49-F238E27FC236}">
                <a16:creationId xmlns:a16="http://schemas.microsoft.com/office/drawing/2014/main" id="{F5560190-9D5D-D9CA-B85A-AA88E078B9FE}"/>
              </a:ext>
            </a:extLst>
          </p:cNvPr>
          <p:cNvPicPr>
            <a:picLocks noChangeAspect="1"/>
          </p:cNvPicPr>
          <p:nvPr userDrawn="1"/>
        </p:nvPicPr>
        <p:blipFill>
          <a:blip r:embed="rId2">
            <a:duotone>
              <a:schemeClr val="accent1">
                <a:shade val="45000"/>
                <a:satMod val="135000"/>
              </a:schemeClr>
              <a:prstClr val="white"/>
            </a:duotone>
            <a:alphaModFix amt="8000"/>
            <a:extLst>
              <a:ext uri="{BEBA8EAE-BF5A-486C-A8C5-ECC9F3942E4B}">
                <a14:imgProps xmlns:a14="http://schemas.microsoft.com/office/drawing/2010/main">
                  <a14:imgLayer r:embed="rId3">
                    <a14:imgEffect>
                      <a14:backgroundRemoval t="10000" b="90000" l="10000" r="90000"/>
                    </a14:imgEffect>
                    <a14:imgEffect>
                      <a14:sharpenSoften amount="50000"/>
                    </a14:imgEffect>
                    <a14:imgEffect>
                      <a14:brightnessContrast bright="40000"/>
                    </a14:imgEffect>
                  </a14:imgLayer>
                </a14:imgProps>
              </a:ext>
            </a:extLst>
          </a:blip>
          <a:stretch>
            <a:fillRect/>
          </a:stretch>
        </p:blipFill>
        <p:spPr>
          <a:xfrm>
            <a:off x="5641674" y="-155853"/>
            <a:ext cx="6396267" cy="6696706"/>
          </a:xfrm>
          <a:prstGeom prst="rect">
            <a:avLst/>
          </a:prstGeom>
        </p:spPr>
      </p:pic>
      <p:sp>
        <p:nvSpPr>
          <p:cNvPr id="2" name="Titre 1">
            <a:extLst>
              <a:ext uri="{FF2B5EF4-FFF2-40B4-BE49-F238E27FC236}">
                <a16:creationId xmlns:a16="http://schemas.microsoft.com/office/drawing/2014/main" id="{E939C525-E43E-56EC-E2BF-45A490E7AD24}"/>
              </a:ext>
            </a:extLst>
          </p:cNvPr>
          <p:cNvSpPr>
            <a:spLocks noGrp="1"/>
          </p:cNvSpPr>
          <p:nvPr>
            <p:ph type="title"/>
          </p:nvPr>
        </p:nvSpPr>
        <p:spPr>
          <a:xfrm>
            <a:off x="214686" y="155853"/>
            <a:ext cx="11680466" cy="599521"/>
          </a:xfrm>
        </p:spPr>
        <p:txBody>
          <a:bodyPr/>
          <a:lstStyle>
            <a:lvl1pPr>
              <a:defRPr b="1">
                <a:solidFill>
                  <a:srgbClr val="002060"/>
                </a:solidFill>
                <a:latin typeface="+mn-lt"/>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7AFCD31-1EB2-1201-9A47-96CBB88365D8}"/>
              </a:ext>
            </a:extLst>
          </p:cNvPr>
          <p:cNvSpPr>
            <a:spLocks noGrp="1"/>
          </p:cNvSpPr>
          <p:nvPr>
            <p:ph idx="1"/>
          </p:nvPr>
        </p:nvSpPr>
        <p:spPr>
          <a:xfrm>
            <a:off x="214685" y="928314"/>
            <a:ext cx="11680465" cy="5130579"/>
          </a:xfrm>
        </p:spPr>
        <p:txBody>
          <a:bodyPr/>
          <a:lstStyle>
            <a:lvl1pP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CE868AFA-9511-8AB6-F5B6-E855643866B2}"/>
              </a:ext>
            </a:extLst>
          </p:cNvPr>
          <p:cNvSpPr>
            <a:spLocks noGrp="1"/>
          </p:cNvSpPr>
          <p:nvPr>
            <p:ph type="sldNum" sz="quarter" idx="12"/>
          </p:nvPr>
        </p:nvSpPr>
        <p:spPr/>
        <p:txBody>
          <a:bodyPr/>
          <a:lstStyle>
            <a:lvl1pPr>
              <a:defRPr sz="1050" b="1">
                <a:solidFill>
                  <a:srgbClr val="FFC000"/>
                </a:solidFill>
              </a:defRPr>
            </a:lvl1pPr>
          </a:lstStyle>
          <a:p>
            <a:fld id="{31926C06-7B81-A449-8A9E-FA2C54DC00E5}" type="slidenum">
              <a:rPr lang="fr-FR" smtClean="0"/>
              <a:pPr/>
              <a:t>‹N°›</a:t>
            </a:fld>
            <a:endParaRPr lang="fr-FR" dirty="0"/>
          </a:p>
        </p:txBody>
      </p:sp>
      <p:sp>
        <p:nvSpPr>
          <p:cNvPr id="4" name="Rectangle 3">
            <a:extLst>
              <a:ext uri="{FF2B5EF4-FFF2-40B4-BE49-F238E27FC236}">
                <a16:creationId xmlns:a16="http://schemas.microsoft.com/office/drawing/2014/main" id="{F21C6DBF-66A9-4E1A-7679-9533FE4D1B11}"/>
              </a:ext>
            </a:extLst>
          </p:cNvPr>
          <p:cNvSpPr/>
          <p:nvPr userDrawn="1"/>
        </p:nvSpPr>
        <p:spPr bwMode="gray">
          <a:xfrm>
            <a:off x="214685" y="818984"/>
            <a:ext cx="1414021"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60388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pic>
        <p:nvPicPr>
          <p:cNvPr id="9" name="Object 1">
            <a:extLst>
              <a:ext uri="{FF2B5EF4-FFF2-40B4-BE49-F238E27FC236}">
                <a16:creationId xmlns:a16="http://schemas.microsoft.com/office/drawing/2014/main" id="{D493AEBB-EEAD-DF85-6880-EA5E77A125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83" b="99957" l="637" r="98553">
                        <a14:foregroundMark x1="231" y1="91406" x2="7030" y2="91488"/>
                        <a14:foregroundMark x1="43798" y1="82641" x2="75579" y2="72917"/>
                        <a14:foregroundMark x1="75579" y1="72917" x2="84375" y2="74826"/>
                        <a14:foregroundMark x1="84375" y1="74826" x2="92361" y2="81641"/>
                        <a14:foregroundMark x1="92361" y1="81641" x2="96644" y2="94748"/>
                        <a14:foregroundMark x1="96644" y1="94748" x2="97049" y2="99957"/>
                        <a14:foregroundMark x1="64873" y1="72049" x2="86053" y2="71267"/>
                        <a14:foregroundMark x1="86053" y1="71267" x2="94676" y2="73611"/>
                        <a14:foregroundMark x1="94676" y1="73611" x2="98611" y2="80165"/>
                        <a14:foregroundMark x1="3299" y1="97222" x2="637" y2="92578"/>
                        <a14:foregroundMark x1="42998" y1="83290" x2="40799" y2="84852"/>
                        <a14:foregroundMark x1="7523" y1="92969" x2="15914" y2="93359"/>
                        <a14:foregroundMark x1="15914" y1="93359" x2="21817" y2="92188"/>
                        <a14:foregroundMark x1="7292" y1="91797" x2="13252" y2="92578"/>
                        <a14:backgroundMark x1="40270" y1="84530" x2="11384" y2="91658"/>
                        <a14:backgroundMark x1="40698" y1="83916" x2="39294" y2="84071"/>
                        <a14:backgroundMark x1="43461" y1="81337" x2="40567" y2="83681"/>
                        <a14:backgroundMark x1="43229" y1="80946" x2="42679" y2="83095"/>
                      </a14:backgroundRemoval>
                    </a14:imgEffect>
                  </a14:imgLayer>
                </a14:imgProps>
              </a:ext>
            </a:extLst>
          </a:blip>
          <a:stretch>
            <a:fillRect/>
          </a:stretch>
        </p:blipFill>
        <p:spPr>
          <a:xfrm>
            <a:off x="0" y="-42614"/>
            <a:ext cx="12192000" cy="6943227"/>
          </a:xfrm>
          <a:prstGeom prst="rect">
            <a:avLst/>
          </a:prstGeom>
          <a:gradFill>
            <a:gsLst>
              <a:gs pos="2000">
                <a:srgbClr val="00B0F0"/>
              </a:gs>
              <a:gs pos="58000">
                <a:srgbClr val="0070C0"/>
              </a:gs>
            </a:gsLst>
            <a:lin ang="16200000" scaled="1"/>
          </a:gradFill>
        </p:spPr>
      </p:pic>
      <p:pic>
        <p:nvPicPr>
          <p:cNvPr id="21" name="Image 20" descr="Une image contenant objets métalliques, matériel&#10;&#10;Description générée automatiquement">
            <a:extLst>
              <a:ext uri="{FF2B5EF4-FFF2-40B4-BE49-F238E27FC236}">
                <a16:creationId xmlns:a16="http://schemas.microsoft.com/office/drawing/2014/main" id="{F5560190-9D5D-D9CA-B85A-AA88E078B9FE}"/>
              </a:ext>
            </a:extLst>
          </p:cNvPr>
          <p:cNvPicPr>
            <a:picLocks noChangeAspect="1"/>
          </p:cNvPicPr>
          <p:nvPr userDrawn="1"/>
        </p:nvPicPr>
        <p:blipFill>
          <a:blip r:embed="rId4">
            <a:alphaModFix amt="20000"/>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49019" y="-42614"/>
            <a:ext cx="5417160" cy="651704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B173E603-92B5-F5F9-0242-1CCA1573E3BD}"/>
              </a:ext>
            </a:extLst>
          </p:cNvPr>
          <p:cNvPicPr>
            <a:picLocks noChangeAspect="1"/>
          </p:cNvPicPr>
          <p:nvPr userDrawn="1"/>
        </p:nvPicPr>
        <p:blipFill>
          <a:blip r:embed="rId6">
            <a:alphaModFix amt="85000"/>
          </a:blip>
          <a:stretch>
            <a:fillRect/>
          </a:stretch>
        </p:blipFill>
        <p:spPr>
          <a:xfrm>
            <a:off x="10092446" y="6008376"/>
            <a:ext cx="1537835" cy="679145"/>
          </a:xfrm>
          <a:prstGeom prst="rect">
            <a:avLst/>
          </a:prstGeom>
        </p:spPr>
      </p:pic>
      <p:sp>
        <p:nvSpPr>
          <p:cNvPr id="4" name="Espace réservé pour une image  5">
            <a:extLst>
              <a:ext uri="{FF2B5EF4-FFF2-40B4-BE49-F238E27FC236}">
                <a16:creationId xmlns:a16="http://schemas.microsoft.com/office/drawing/2014/main" id="{74FB866C-0B89-6789-8D25-CD3B0A46747F}"/>
              </a:ext>
            </a:extLst>
          </p:cNvPr>
          <p:cNvSpPr>
            <a:spLocks noGrp="1"/>
          </p:cNvSpPr>
          <p:nvPr>
            <p:ph type="pic" sz="quarter" idx="17"/>
          </p:nvPr>
        </p:nvSpPr>
        <p:spPr bwMode="gray">
          <a:xfrm rot="456935" flipH="1">
            <a:off x="1146685" y="1120898"/>
            <a:ext cx="4539930" cy="4935521"/>
          </a:xfrm>
          <a:prstGeom prst="teardrop">
            <a:avLst>
              <a:gd name="adj" fmla="val 126862"/>
            </a:avLst>
          </a:prstGeom>
          <a:solidFill>
            <a:srgbClr val="A7A7A7"/>
          </a:solidFill>
        </p:spPr>
        <p:txBody>
          <a:bodyPr/>
          <a:lstStyle/>
          <a:p>
            <a:endParaRPr lang="fr-FR" dirty="0"/>
          </a:p>
        </p:txBody>
      </p:sp>
    </p:spTree>
    <p:extLst>
      <p:ext uri="{BB962C8B-B14F-4D97-AF65-F5344CB8AC3E}">
        <p14:creationId xmlns:p14="http://schemas.microsoft.com/office/powerpoint/2010/main" val="27009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hyperlink" Target="http://www.pevcameroon.cm/" TargetMode="Externa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87C2546B-1701-EC0E-AAE5-6B0ED6D831EE}"/>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9983" b="99957" l="637" r="98553">
                        <a14:foregroundMark x1="231" y1="91406" x2="7030" y2="91488"/>
                        <a14:foregroundMark x1="43798" y1="82641" x2="75579" y2="72917"/>
                        <a14:foregroundMark x1="75579" y1="72917" x2="84375" y2="74826"/>
                        <a14:foregroundMark x1="84375" y1="74826" x2="92361" y2="81641"/>
                        <a14:foregroundMark x1="92361" y1="81641" x2="96644" y2="94748"/>
                        <a14:foregroundMark x1="96644" y1="94748" x2="97049" y2="99957"/>
                        <a14:foregroundMark x1="64873" y1="72049" x2="86053" y2="71267"/>
                        <a14:foregroundMark x1="86053" y1="71267" x2="94676" y2="73611"/>
                        <a14:foregroundMark x1="94676" y1="73611" x2="98611" y2="80165"/>
                        <a14:foregroundMark x1="3299" y1="97222" x2="637" y2="92578"/>
                        <a14:foregroundMark x1="42998" y1="83290" x2="40799" y2="84852"/>
                        <a14:foregroundMark x1="7523" y1="92969" x2="15914" y2="93359"/>
                        <a14:foregroundMark x1="15914" y1="93359" x2="21817" y2="92188"/>
                        <a14:foregroundMark x1="7292" y1="91797" x2="13252" y2="92578"/>
                        <a14:backgroundMark x1="40270" y1="84530" x2="11384" y2="91658"/>
                        <a14:backgroundMark x1="40698" y1="83916" x2="39294" y2="84071"/>
                        <a14:backgroundMark x1="43461" y1="81337" x2="40567" y2="83681"/>
                        <a14:backgroundMark x1="43229" y1="80946" x2="42679" y2="83095"/>
                      </a14:backgroundRemoval>
                    </a14:imgEffect>
                  </a14:imgLayer>
                </a14:imgProps>
              </a:ext>
            </a:extLst>
          </a:blip>
          <a:stretch>
            <a:fillRect/>
          </a:stretch>
        </p:blipFill>
        <p:spPr>
          <a:xfrm>
            <a:off x="0" y="5222449"/>
            <a:ext cx="12192000" cy="1635551"/>
          </a:xfrm>
          <a:prstGeom prst="rect">
            <a:avLst/>
          </a:prstGeom>
        </p:spPr>
      </p:pic>
      <p:graphicFrame>
        <p:nvGraphicFramePr>
          <p:cNvPr id="4" name="Object 3" hidden="1">
            <a:extLst>
              <a:ext uri="{FF2B5EF4-FFF2-40B4-BE49-F238E27FC236}">
                <a16:creationId xmlns:a16="http://schemas.microsoft.com/office/drawing/2014/main" id="{35F9C494-29C1-4DCF-9A1B-675262B343F0}"/>
              </a:ext>
            </a:extLst>
          </p:cNvPr>
          <p:cNvGraphicFramePr>
            <a:graphicFrameLocks noChangeAspect="1"/>
          </p:cNvGraphicFramePr>
          <p:nvPr userDrawn="1">
            <p:custDataLst>
              <p:tags r:id="rId11"/>
            </p:custDataLst>
            <p:extLst>
              <p:ext uri="{D42A27DB-BD31-4B8C-83A1-F6EECF244321}">
                <p14:modId xmlns:p14="http://schemas.microsoft.com/office/powerpoint/2010/main" val="187400645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4" imgW="415" imgH="416" progId="TCLayout.ActiveDocument.1">
                  <p:embed/>
                </p:oleObj>
              </mc:Choice>
              <mc:Fallback>
                <p:oleObj name="think-cell Slide" r:id="rId14" imgW="415" imgH="416" progId="TCLayout.ActiveDocument.1">
                  <p:embed/>
                  <p:pic>
                    <p:nvPicPr>
                      <p:cNvPr id="4" name="Object 3" hidden="1">
                        <a:extLst>
                          <a:ext uri="{FF2B5EF4-FFF2-40B4-BE49-F238E27FC236}">
                            <a16:creationId xmlns:a16="http://schemas.microsoft.com/office/drawing/2014/main" id="{35F9C494-29C1-4DCF-9A1B-675262B343F0}"/>
                          </a:ext>
                        </a:extLst>
                      </p:cNvPr>
                      <p:cNvPicPr/>
                      <p:nvPr/>
                    </p:nvPicPr>
                    <p:blipFill>
                      <a:blip r:embed="rId15"/>
                      <a:stretch>
                        <a:fillRect/>
                      </a:stretch>
                    </p:blipFill>
                    <p:spPr>
                      <a:xfrm>
                        <a:off x="2118" y="2118"/>
                        <a:ext cx="2117" cy="2117"/>
                      </a:xfrm>
                      <a:prstGeom prst="rect">
                        <a:avLst/>
                      </a:prstGeom>
                    </p:spPr>
                  </p:pic>
                </p:oleObj>
              </mc:Fallback>
            </mc:AlternateContent>
          </a:graphicData>
        </a:graphic>
      </p:graphicFrame>
      <p:sp>
        <p:nvSpPr>
          <p:cNvPr id="2" name="Espace réservé du titre 1"/>
          <p:cNvSpPr>
            <a:spLocks noGrp="1"/>
          </p:cNvSpPr>
          <p:nvPr>
            <p:ph type="title"/>
          </p:nvPr>
        </p:nvSpPr>
        <p:spPr bwMode="gray">
          <a:xfrm>
            <a:off x="655699" y="161921"/>
            <a:ext cx="11234991" cy="609569"/>
          </a:xfrm>
          <a:prstGeom prst="rect">
            <a:avLst/>
          </a:prstGeom>
        </p:spPr>
        <p:txBody>
          <a:bodyPr vert="horz" lIns="0" tIns="0" rIns="0" bIns="0" rtlCol="0" anchor="ctr" anchorCtr="0">
            <a:noAutofit/>
          </a:bodyPr>
          <a:lstStyle/>
          <a:p>
            <a:r>
              <a:rPr lang="en-GB" noProof="0" dirty="0"/>
              <a:t>Title</a:t>
            </a:r>
          </a:p>
        </p:txBody>
      </p:sp>
      <p:sp>
        <p:nvSpPr>
          <p:cNvPr id="3" name="Espace réservé du texte 2"/>
          <p:cNvSpPr>
            <a:spLocks noGrp="1"/>
          </p:cNvSpPr>
          <p:nvPr>
            <p:ph type="body" idx="1"/>
          </p:nvPr>
        </p:nvSpPr>
        <p:spPr bwMode="gray">
          <a:xfrm>
            <a:off x="672000" y="994755"/>
            <a:ext cx="11234992" cy="5010603"/>
          </a:xfrm>
          <a:prstGeom prst="rect">
            <a:avLst/>
          </a:prstGeom>
        </p:spPr>
        <p:txBody>
          <a:bodyPr vert="horz" lIns="0" tIns="0" rIns="0" bIns="0" rtlCol="0" anchor="t" anchorCtr="0">
            <a:noAutofit/>
          </a:bodyPr>
          <a:lstStyle/>
          <a:p>
            <a:pPr lvl="0"/>
            <a:r>
              <a:rPr lang="en-GB" noProof="0" dirty="0"/>
              <a:t>Text level 1</a:t>
            </a:r>
          </a:p>
          <a:p>
            <a:pPr lvl="1"/>
            <a:endParaRPr lang="en-GB" noProof="0" dirty="0"/>
          </a:p>
        </p:txBody>
      </p:sp>
      <p:sp>
        <p:nvSpPr>
          <p:cNvPr id="6" name="Espace réservé du numéro de diapositive 5"/>
          <p:cNvSpPr>
            <a:spLocks noGrp="1"/>
          </p:cNvSpPr>
          <p:nvPr>
            <p:ph type="sldNum" sz="quarter" idx="4"/>
          </p:nvPr>
        </p:nvSpPr>
        <p:spPr bwMode="gray">
          <a:xfrm>
            <a:off x="11625007" y="6526388"/>
            <a:ext cx="531367" cy="206189"/>
          </a:xfrm>
          <a:prstGeom prst="rect">
            <a:avLst/>
          </a:prstGeom>
        </p:spPr>
        <p:txBody>
          <a:bodyPr vert="horz" lIns="0" tIns="21600" rIns="0" bIns="0" rtlCol="0" anchor="t" anchorCtr="0">
            <a:noAutofit/>
          </a:bodyPr>
          <a:lstStyle>
            <a:lvl1pPr algn="ctr">
              <a:defRPr sz="1200" b="1">
                <a:solidFill>
                  <a:srgbClr val="FFC000"/>
                </a:solidFill>
              </a:defRPr>
            </a:lvl1pPr>
          </a:lstStyle>
          <a:p>
            <a:fld id="{733122C9-A0B9-462F-8757-0847AD287B63}" type="slidenum">
              <a:rPr lang="en-GB" smtClean="0"/>
              <a:pPr/>
              <a:t>‹N°›</a:t>
            </a:fld>
            <a:endParaRPr lang="en-GB" dirty="0"/>
          </a:p>
        </p:txBody>
      </p:sp>
      <p:pic>
        <p:nvPicPr>
          <p:cNvPr id="7" name="Image 6">
            <a:extLst>
              <a:ext uri="{FF2B5EF4-FFF2-40B4-BE49-F238E27FC236}">
                <a16:creationId xmlns:a16="http://schemas.microsoft.com/office/drawing/2014/main" id="{C3EEE77B-4FB9-9049-0346-8CED6FA1F152}"/>
              </a:ext>
            </a:extLst>
          </p:cNvPr>
          <p:cNvPicPr>
            <a:picLocks noChangeAspect="1"/>
          </p:cNvPicPr>
          <p:nvPr userDrawn="1"/>
        </p:nvPicPr>
        <p:blipFill>
          <a:blip r:embed="rId16">
            <a:alphaModFix amt="50000"/>
          </a:blip>
          <a:stretch>
            <a:fillRect/>
          </a:stretch>
        </p:blipFill>
        <p:spPr>
          <a:xfrm>
            <a:off x="10767096" y="6428510"/>
            <a:ext cx="752904" cy="415783"/>
          </a:xfrm>
          <a:prstGeom prst="rect">
            <a:avLst/>
          </a:prstGeom>
        </p:spPr>
      </p:pic>
      <p:sp>
        <p:nvSpPr>
          <p:cNvPr id="9" name="ZoneTexte 8">
            <a:extLst>
              <a:ext uri="{FF2B5EF4-FFF2-40B4-BE49-F238E27FC236}">
                <a16:creationId xmlns:a16="http://schemas.microsoft.com/office/drawing/2014/main" id="{41319EAD-72E2-1793-E235-B70B07F25B4F}"/>
              </a:ext>
            </a:extLst>
          </p:cNvPr>
          <p:cNvSpPr txBox="1"/>
          <p:nvPr userDrawn="1"/>
        </p:nvSpPr>
        <p:spPr>
          <a:xfrm>
            <a:off x="8637266" y="6428510"/>
            <a:ext cx="2214820" cy="297454"/>
          </a:xfrm>
          <a:prstGeom prst="rect">
            <a:avLst/>
          </a:prstGeom>
          <a:noFill/>
        </p:spPr>
        <p:txBody>
          <a:bodyPr wrap="square">
            <a:spAutoFit/>
          </a:bodyPr>
          <a:lstStyle/>
          <a:p>
            <a:r>
              <a:rPr lang="fr-FR" sz="1333" dirty="0">
                <a:solidFill>
                  <a:srgbClr val="FFFF00"/>
                </a:solidFill>
                <a:hlinkClick r:id="rId17">
                  <a:extLst>
                    <a:ext uri="{A12FA001-AC4F-418D-AE19-62706E023703}">
                      <ahyp:hlinkClr xmlns:ahyp="http://schemas.microsoft.com/office/drawing/2018/hyperlinkcolor" val="tx"/>
                    </a:ext>
                  </a:extLst>
                </a:hlinkClick>
              </a:rPr>
              <a:t>www.pevcameroon.cm</a:t>
            </a:r>
            <a:r>
              <a:rPr lang="fr-FR" sz="1333" dirty="0">
                <a:solidFill>
                  <a:srgbClr val="FFFF00"/>
                </a:solidFill>
              </a:rPr>
              <a:t>  </a:t>
            </a:r>
          </a:p>
        </p:txBody>
      </p:sp>
    </p:spTree>
    <p:extLst>
      <p:ext uri="{BB962C8B-B14F-4D97-AF65-F5344CB8AC3E}">
        <p14:creationId xmlns:p14="http://schemas.microsoft.com/office/powerpoint/2010/main" val="20972493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6" r:id="rId9"/>
  </p:sldLayoutIdLst>
  <p:hf hdr="0" ftr="0" dt="0"/>
  <p:txStyles>
    <p:titleStyle>
      <a:lvl1pPr algn="l" defTabSz="1219170" rtl="0" eaLnBrk="1" latinLnBrk="0" hangingPunct="1">
        <a:lnSpc>
          <a:spcPct val="90000"/>
        </a:lnSpc>
        <a:spcBef>
          <a:spcPct val="0"/>
        </a:spcBef>
        <a:buNone/>
        <a:defRPr sz="2667" b="1" kern="1200" cap="none" baseline="0">
          <a:solidFill>
            <a:schemeClr val="accent1"/>
          </a:solidFill>
          <a:latin typeface="+mj-lt"/>
          <a:ea typeface="+mj-ea"/>
          <a:cs typeface="+mj-cs"/>
        </a:defRPr>
      </a:lvl1pPr>
    </p:titleStyle>
    <p:bodyStyle>
      <a:lvl1pPr marL="380990" indent="-380990" algn="l" defTabSz="1219170" rtl="0" eaLnBrk="1" latinLnBrk="0" hangingPunct="1">
        <a:lnSpc>
          <a:spcPct val="110000"/>
        </a:lnSpc>
        <a:spcBef>
          <a:spcPts val="0"/>
        </a:spcBef>
        <a:buFont typeface="Arial" panose="020B0604020202020204" pitchFamily="34" charset="0"/>
        <a:buChar char="•"/>
        <a:defRPr sz="2400" b="1" kern="1200">
          <a:solidFill>
            <a:schemeClr val="accent1"/>
          </a:solidFill>
          <a:latin typeface="+mn-lt"/>
          <a:ea typeface="+mn-ea"/>
          <a:cs typeface="+mn-cs"/>
        </a:defRPr>
      </a:lvl1pPr>
      <a:lvl2pPr marL="431989" indent="-239994" algn="l" defTabSz="1219170" rtl="0" eaLnBrk="1" latinLnBrk="0" hangingPunct="1">
        <a:lnSpc>
          <a:spcPct val="100000"/>
        </a:lnSpc>
        <a:spcBef>
          <a:spcPts val="400"/>
        </a:spcBef>
        <a:buClr>
          <a:schemeClr val="accent3"/>
        </a:buClr>
        <a:buFont typeface="Arial" pitchFamily="34" charset="0"/>
        <a:buChar char="•"/>
        <a:defRPr sz="2133" b="1" kern="1200">
          <a:solidFill>
            <a:schemeClr val="tx1"/>
          </a:solidFill>
          <a:latin typeface="+mn-lt"/>
          <a:ea typeface="+mn-ea"/>
          <a:cs typeface="+mn-cs"/>
        </a:defRPr>
      </a:lvl2pPr>
      <a:lvl3pPr marL="671983" indent="-239994" algn="l" defTabSz="1219170" rtl="0" eaLnBrk="1" latinLnBrk="0" hangingPunct="1">
        <a:lnSpc>
          <a:spcPct val="100000"/>
        </a:lnSpc>
        <a:spcBef>
          <a:spcPts val="400"/>
        </a:spcBef>
        <a:buSzPct val="100000"/>
        <a:buFont typeface="Arial" pitchFamily="34" charset="0"/>
        <a:buChar char="•"/>
        <a:defRPr sz="1867" b="0" kern="1200">
          <a:solidFill>
            <a:schemeClr val="tx1"/>
          </a:solidFill>
          <a:latin typeface="+mn-lt"/>
          <a:ea typeface="+mn-ea"/>
          <a:cs typeface="+mn-cs"/>
        </a:defRPr>
      </a:lvl3pPr>
      <a:lvl4pPr marL="1052974" indent="-380990" algn="l" defTabSz="1219170" rtl="0" eaLnBrk="1" latinLnBrk="0" hangingPunct="1">
        <a:lnSpc>
          <a:spcPct val="100000"/>
        </a:lnSpc>
        <a:spcBef>
          <a:spcPts val="400"/>
        </a:spcBef>
        <a:buSzPct val="100000"/>
        <a:buFont typeface="Arial" panose="020B0604020202020204" pitchFamily="34" charset="0"/>
        <a:buChar char="•"/>
        <a:defRPr sz="1867" kern="1200">
          <a:solidFill>
            <a:schemeClr val="tx1"/>
          </a:solidFill>
          <a:latin typeface="+mn-lt"/>
          <a:ea typeface="+mn-ea"/>
          <a:cs typeface="+mn-cs"/>
        </a:defRPr>
      </a:lvl4pPr>
      <a:lvl5pPr marL="911977" indent="-239994" algn="l" defTabSz="1219170" rtl="0" eaLnBrk="1" latinLnBrk="0" hangingPunct="1">
        <a:lnSpc>
          <a:spcPct val="100000"/>
        </a:lnSpc>
        <a:spcBef>
          <a:spcPts val="400"/>
        </a:spcBef>
        <a:buSzPct val="100000"/>
        <a:buFont typeface="Arial" pitchFamily="34" charset="0"/>
        <a:buChar char="•"/>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63A3CAD-0CAC-272D-2746-13551D3CFBFF}"/>
              </a:ext>
            </a:extLst>
          </p:cNvPr>
          <p:cNvSpPr>
            <a:spLocks noGrp="1"/>
          </p:cNvSpPr>
          <p:nvPr>
            <p:ph type="body" sz="quarter" idx="13"/>
          </p:nvPr>
        </p:nvSpPr>
        <p:spPr>
          <a:xfrm>
            <a:off x="672000" y="974400"/>
            <a:ext cx="6384000" cy="2232000"/>
          </a:xfrm>
        </p:spPr>
        <p:txBody>
          <a:bodyPr anchor="ctr"/>
          <a:lstStyle/>
          <a:p>
            <a:r>
              <a:rPr lang="fr-FR" dirty="0"/>
              <a:t>Détection et réponse aux épidémies de rougeole</a:t>
            </a:r>
            <a:r>
              <a:rPr lang="fr-CM" dirty="0"/>
              <a:t> </a:t>
            </a:r>
            <a:endParaRPr lang="en-US" dirty="0"/>
          </a:p>
        </p:txBody>
      </p:sp>
      <p:sp>
        <p:nvSpPr>
          <p:cNvPr id="12" name="Espace réservé du texte 11">
            <a:extLst>
              <a:ext uri="{FF2B5EF4-FFF2-40B4-BE49-F238E27FC236}">
                <a16:creationId xmlns:a16="http://schemas.microsoft.com/office/drawing/2014/main" id="{DA072F9A-2984-6BED-B518-7B6C5A9BBEDD}"/>
              </a:ext>
            </a:extLst>
          </p:cNvPr>
          <p:cNvSpPr>
            <a:spLocks noGrp="1"/>
          </p:cNvSpPr>
          <p:nvPr>
            <p:ph type="body" sz="quarter" idx="14"/>
          </p:nvPr>
        </p:nvSpPr>
        <p:spPr>
          <a:xfrm>
            <a:off x="672000" y="3585600"/>
            <a:ext cx="6384000" cy="1479600"/>
          </a:xfrm>
        </p:spPr>
        <p:txBody>
          <a:bodyPr/>
          <a:lstStyle/>
          <a:p>
            <a:r>
              <a:rPr lang="fr-FR" dirty="0"/>
              <a:t>Réunion des Directeurs du PEV Afrique centrale</a:t>
            </a:r>
          </a:p>
          <a:p>
            <a:r>
              <a:rPr lang="fr-FR" dirty="0"/>
              <a:t>KINSHASA, 10-12 SEPTEMBRE 2024</a:t>
            </a:r>
            <a:endParaRPr lang="fr-CM" dirty="0"/>
          </a:p>
          <a:p>
            <a:endParaRPr lang="fr-FR" dirty="0"/>
          </a:p>
        </p:txBody>
      </p:sp>
      <p:pic>
        <p:nvPicPr>
          <p:cNvPr id="4" name="Espace réservé pour une image  3" descr="Une image contenant dessin, Visage humain, croquis, illustration&#10;&#10;Description générée automatiquement">
            <a:extLst>
              <a:ext uri="{FF2B5EF4-FFF2-40B4-BE49-F238E27FC236}">
                <a16:creationId xmlns:a16="http://schemas.microsoft.com/office/drawing/2014/main" id="{7A6DA47B-6251-4F2F-80DA-83C7B1103F3E}"/>
              </a:ext>
            </a:extLst>
          </p:cNvPr>
          <p:cNvPicPr>
            <a:picLocks noGrp="1" noChangeAspect="1"/>
          </p:cNvPicPr>
          <p:nvPr>
            <p:ph type="pic" sz="quarter" idx="17"/>
          </p:nvPr>
        </p:nvPicPr>
        <p:blipFill rotWithShape="1">
          <a:blip r:embed="rId2"/>
          <a:srcRect l="-25174" t="8" r="-25938" b="-776"/>
          <a:stretch/>
        </p:blipFill>
        <p:spPr>
          <a:xfrm>
            <a:off x="7225748" y="1"/>
            <a:ext cx="4896000" cy="4716000"/>
          </a:xfrm>
        </p:spPr>
      </p:pic>
    </p:spTree>
    <p:extLst>
      <p:ext uri="{BB962C8B-B14F-4D97-AF65-F5344CB8AC3E}">
        <p14:creationId xmlns:p14="http://schemas.microsoft.com/office/powerpoint/2010/main" val="25508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a:noFill/>
        </p:spPr>
        <p:txBody>
          <a:bodyPr vert="horz" lIns="91440" tIns="45720" rIns="91440" bIns="45720" rtlCol="0" anchor="b">
            <a:noAutofit/>
          </a:bodyPr>
          <a:lstStyle/>
          <a:p>
            <a:r>
              <a:rPr lang="en-US" dirty="0">
                <a:solidFill>
                  <a:schemeClr val="accent4"/>
                </a:solidFill>
              </a:rPr>
              <a:t>Plan</a:t>
            </a:r>
          </a:p>
        </p:txBody>
      </p:sp>
      <p:sp>
        <p:nvSpPr>
          <p:cNvPr id="4" name="Espace réservé du numéro de diapositive 3">
            <a:extLst>
              <a:ext uri="{FF2B5EF4-FFF2-40B4-BE49-F238E27FC236}">
                <a16:creationId xmlns:a16="http://schemas.microsoft.com/office/drawing/2014/main" id="{3690E4A4-9039-9E4C-D56C-6575BF07066F}"/>
              </a:ext>
            </a:extLst>
          </p:cNvPr>
          <p:cNvSpPr>
            <a:spLocks noGrp="1"/>
          </p:cNvSpPr>
          <p:nvPr>
            <p:ph type="sldNum" sz="quarter" idx="16"/>
          </p:nvPr>
        </p:nvSpPr>
        <p:spPr/>
        <p:txBody>
          <a:bodyPr vert="horz" lIns="91440" tIns="45720" rIns="91440" bIns="45720" rtlCol="0" anchor="ctr">
            <a:normAutofit fontScale="85000" lnSpcReduction="20000"/>
          </a:bodyPr>
          <a:lstStyle/>
          <a:p>
            <a:fld id="{31926C06-7B81-A449-8A9E-FA2C54DC00E5}" type="slidenum">
              <a:rPr lang="en-US"/>
              <a:pPr/>
              <a:t>2</a:t>
            </a:fld>
            <a:endParaRPr lang="en-US"/>
          </a:p>
        </p:txBody>
      </p:sp>
      <p:graphicFrame>
        <p:nvGraphicFramePr>
          <p:cNvPr id="6" name="Espace réservé du contenu 2">
            <a:extLst>
              <a:ext uri="{FF2B5EF4-FFF2-40B4-BE49-F238E27FC236}">
                <a16:creationId xmlns:a16="http://schemas.microsoft.com/office/drawing/2014/main" id="{97BC46F9-D7FE-6905-7934-AF97A6B77E33}"/>
              </a:ext>
            </a:extLst>
          </p:cNvPr>
          <p:cNvGraphicFramePr>
            <a:graphicFrameLocks/>
          </p:cNvGraphicFramePr>
          <p:nvPr>
            <p:extLst>
              <p:ext uri="{D42A27DB-BD31-4B8C-83A1-F6EECF244321}">
                <p14:modId xmlns:p14="http://schemas.microsoft.com/office/powerpoint/2010/main" val="1571270663"/>
              </p:ext>
            </p:extLst>
          </p:nvPr>
        </p:nvGraphicFramePr>
        <p:xfrm>
          <a:off x="1007882" y="145385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p:txBody>
          <a:bodyPr>
            <a:normAutofit/>
          </a:bodyPr>
          <a:lstStyle/>
          <a:p>
            <a:r>
              <a:rPr lang="fr-FR" dirty="0">
                <a:solidFill>
                  <a:schemeClr val="accent4"/>
                </a:solidFill>
              </a:rPr>
              <a:t>Justification</a:t>
            </a:r>
          </a:p>
        </p:txBody>
      </p:sp>
      <p:sp>
        <p:nvSpPr>
          <p:cNvPr id="3" name="Espace réservé du texte 2">
            <a:extLst>
              <a:ext uri="{FF2B5EF4-FFF2-40B4-BE49-F238E27FC236}">
                <a16:creationId xmlns:a16="http://schemas.microsoft.com/office/drawing/2014/main" id="{D99C47F6-AFB9-3A13-966B-20CEDD0C1F0B}"/>
              </a:ext>
            </a:extLst>
          </p:cNvPr>
          <p:cNvSpPr>
            <a:spLocks noGrp="1"/>
          </p:cNvSpPr>
          <p:nvPr>
            <p:ph type="body" sz="quarter" idx="13"/>
          </p:nvPr>
        </p:nvSpPr>
        <p:spPr/>
        <p:txBody>
          <a:bodyPr/>
          <a:lstStyle/>
          <a:p>
            <a:pPr marL="380365" indent="-380365"/>
            <a:r>
              <a:rPr lang="fr-FR" dirty="0">
                <a:ea typeface="Calibri"/>
                <a:cs typeface="Calibri"/>
              </a:rPr>
              <a:t>Rougeole maladie visant l'élimination </a:t>
            </a:r>
          </a:p>
          <a:p>
            <a:pPr marL="380365" indent="-380365"/>
            <a:r>
              <a:rPr lang="fr-FR" dirty="0">
                <a:ea typeface="Calibri"/>
                <a:cs typeface="Calibri"/>
              </a:rPr>
              <a:t>Détection rapide des flambées et riposte immédiate, composantes essentielles de sa stratégie d'élimination </a:t>
            </a:r>
          </a:p>
          <a:p>
            <a:pPr marL="380365" indent="-380365"/>
            <a:r>
              <a:rPr lang="fr-FR" dirty="0">
                <a:ea typeface="Calibri"/>
                <a:cs typeface="Calibri"/>
              </a:rPr>
              <a:t>Composantes intégrées au programme pour la vaccination à l'horizon 2030</a:t>
            </a:r>
          </a:p>
          <a:p>
            <a:pPr marL="380365" indent="-380365"/>
            <a:r>
              <a:rPr lang="fr-FR" dirty="0">
                <a:ea typeface="Calibri"/>
                <a:cs typeface="Calibri"/>
              </a:rPr>
              <a:t>Recrudescence des épidémies de rougeole au Cameroun depuis 2019</a:t>
            </a:r>
          </a:p>
          <a:p>
            <a:pPr marL="431800" lvl="1" indent="-239395">
              <a:buClr>
                <a:srgbClr val="95D600"/>
              </a:buClr>
              <a:buFont typeface="Courier New" panose="020B0604020202020204" pitchFamily="34" charset="0"/>
              <a:buChar char="o"/>
            </a:pPr>
            <a:r>
              <a:rPr lang="fr-FR" sz="2100" dirty="0">
                <a:solidFill>
                  <a:srgbClr val="005CB9"/>
                </a:solidFill>
                <a:ea typeface="Calibri"/>
                <a:cs typeface="Calibri"/>
              </a:rPr>
              <a:t>47 DS en 2019</a:t>
            </a:r>
            <a:endParaRPr lang="fr-FR" sz="2100" dirty="0">
              <a:ea typeface="Calibri"/>
              <a:cs typeface="Calibri"/>
            </a:endParaRPr>
          </a:p>
          <a:p>
            <a:pPr marL="431800" lvl="1" indent="-239395">
              <a:buClr>
                <a:srgbClr val="95D600"/>
              </a:buClr>
              <a:buFont typeface="Courier New" panose="020B0604020202020204" pitchFamily="34" charset="0"/>
              <a:buChar char="o"/>
            </a:pPr>
            <a:r>
              <a:rPr lang="fr-FR" sz="2100" dirty="0">
                <a:solidFill>
                  <a:srgbClr val="005CB9"/>
                </a:solidFill>
                <a:ea typeface="Calibri"/>
                <a:cs typeface="Calibri"/>
              </a:rPr>
              <a:t>80 DS en 2020</a:t>
            </a:r>
          </a:p>
          <a:p>
            <a:pPr marL="431800" lvl="1" indent="-239395">
              <a:buClr>
                <a:srgbClr val="95D600"/>
              </a:buClr>
              <a:buFont typeface="Courier New" panose="020B0604020202020204" pitchFamily="34" charset="0"/>
              <a:buChar char="o"/>
            </a:pPr>
            <a:r>
              <a:rPr lang="fr-FR" sz="2100" dirty="0">
                <a:solidFill>
                  <a:srgbClr val="005CB9"/>
                </a:solidFill>
                <a:ea typeface="Calibri"/>
                <a:cs typeface="Calibri"/>
              </a:rPr>
              <a:t>28 DS 2021</a:t>
            </a:r>
          </a:p>
          <a:p>
            <a:pPr marL="431800" lvl="1" indent="-239395">
              <a:buClr>
                <a:srgbClr val="95D600"/>
              </a:buClr>
              <a:buFont typeface="Courier New" panose="020B0604020202020204" pitchFamily="34" charset="0"/>
              <a:buChar char="o"/>
            </a:pPr>
            <a:r>
              <a:rPr lang="fr-FR" sz="2100" dirty="0">
                <a:solidFill>
                  <a:srgbClr val="005CB9"/>
                </a:solidFill>
                <a:ea typeface="Calibri"/>
                <a:cs typeface="Calibri"/>
              </a:rPr>
              <a:t>67 DS en 2022</a:t>
            </a:r>
          </a:p>
          <a:p>
            <a:pPr marL="431800" lvl="1" indent="-239395">
              <a:buClr>
                <a:srgbClr val="95D600"/>
              </a:buClr>
              <a:buFont typeface="Courier New" panose="020B0604020202020204" pitchFamily="34" charset="0"/>
              <a:buChar char="o"/>
            </a:pPr>
            <a:r>
              <a:rPr lang="fr-FR" sz="2100" dirty="0">
                <a:solidFill>
                  <a:srgbClr val="005CB9"/>
                </a:solidFill>
                <a:ea typeface="Calibri"/>
                <a:cs typeface="Calibri"/>
              </a:rPr>
              <a:t>72 DS en 2023</a:t>
            </a:r>
          </a:p>
          <a:p>
            <a:pPr marL="431800" lvl="1" indent="-239395">
              <a:buClr>
                <a:srgbClr val="95D600"/>
              </a:buClr>
              <a:buFont typeface="Courier New" panose="020B0604020202020204" pitchFamily="34" charset="0"/>
              <a:buChar char="o"/>
            </a:pPr>
            <a:r>
              <a:rPr lang="fr-FR" sz="2100">
                <a:solidFill>
                  <a:srgbClr val="005CB9"/>
                </a:solidFill>
                <a:ea typeface="Calibri"/>
                <a:cs typeface="Calibri"/>
              </a:rPr>
              <a:t>SE 26 2024: 23 DS ont connu une épidémie depuis le début de l'année</a:t>
            </a:r>
          </a:p>
          <a:p>
            <a:pPr marL="380365" indent="-380365"/>
            <a:r>
              <a:rPr lang="fr-FR" dirty="0">
                <a:solidFill>
                  <a:srgbClr val="005CB9"/>
                </a:solidFill>
                <a:ea typeface="Calibri"/>
                <a:cs typeface="Calibri"/>
              </a:rPr>
              <a:t>Nécessité de réduire l'incidence de la rougeole pour atteindre les objectifs d'élimination </a:t>
            </a:r>
            <a:endParaRPr lang="fr-FR" b="1" dirty="0">
              <a:solidFill>
                <a:srgbClr val="005CB9"/>
              </a:solidFill>
              <a:ea typeface="Calibri"/>
              <a:cs typeface="Calibri"/>
            </a:endParaRPr>
          </a:p>
          <a:p>
            <a:pPr marL="431800" lvl="1" indent="-239395">
              <a:buClr>
                <a:srgbClr val="95D600"/>
              </a:buClr>
              <a:buFont typeface="Courier New" panose="020B0604020202020204" pitchFamily="34" charset="0"/>
              <a:buChar char="o"/>
            </a:pPr>
            <a:endParaRPr lang="fr-FR" sz="2100" dirty="0">
              <a:solidFill>
                <a:srgbClr val="343434"/>
              </a:solidFill>
              <a:ea typeface="Calibri"/>
              <a:cs typeface="Calibri"/>
            </a:endParaRPr>
          </a:p>
          <a:p>
            <a:pPr marL="380365" indent="-380365"/>
            <a:endParaRPr lang="fr-FR" dirty="0">
              <a:solidFill>
                <a:srgbClr val="005CB9"/>
              </a:solidFill>
              <a:ea typeface="Calibri"/>
              <a:cs typeface="Calibri"/>
            </a:endParaRPr>
          </a:p>
          <a:p>
            <a:pPr marL="380365" indent="-380365"/>
            <a:endParaRPr lang="fr-FR" dirty="0">
              <a:solidFill>
                <a:srgbClr val="005CB9"/>
              </a:solidFill>
              <a:ea typeface="Calibri"/>
              <a:cs typeface="Calibri"/>
            </a:endParaRP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6"/>
          </p:nvPr>
        </p:nvSpPr>
        <p:spPr/>
        <p:txBody>
          <a:bodyPr/>
          <a:lstStyle/>
          <a:p>
            <a:fld id="{31926C06-7B81-A449-8A9E-FA2C54DC00E5}" type="slidenum">
              <a:rPr lang="fr-FR" smtClean="0"/>
              <a:pPr/>
              <a:t>3</a:t>
            </a:fld>
            <a:endParaRPr lang="fr-FR" dirty="0"/>
          </a:p>
        </p:txBody>
      </p:sp>
      <p:sp>
        <p:nvSpPr>
          <p:cNvPr id="20" name="Rectangle 19">
            <a:extLst>
              <a:ext uri="{FF2B5EF4-FFF2-40B4-BE49-F238E27FC236}">
                <a16:creationId xmlns:a16="http://schemas.microsoft.com/office/drawing/2014/main" id="{D0200BCC-5D97-9272-4B0A-7741B2F3A27C}"/>
              </a:ext>
            </a:extLst>
          </p:cNvPr>
          <p:cNvSpPr/>
          <p:nvPr/>
        </p:nvSpPr>
        <p:spPr>
          <a:xfrm>
            <a:off x="4497927" y="699425"/>
            <a:ext cx="4772025" cy="369332"/>
          </a:xfrm>
          <a:prstGeom prst="rect">
            <a:avLst/>
          </a:prstGeom>
        </p:spPr>
        <p:txBody>
          <a:bodyPr wrap="square">
            <a:spAutoFit/>
          </a:bodyPr>
          <a:lstStyle/>
          <a:p>
            <a:r>
              <a:rPr lang="en-US" dirty="0">
                <a:solidFill>
                  <a:schemeClr val="bg1"/>
                </a:solidFill>
              </a:rPr>
              <a:t>*</a:t>
            </a:r>
            <a:r>
              <a:rPr lang="en-US" sz="1100" dirty="0">
                <a:solidFill>
                  <a:schemeClr val="bg1"/>
                </a:solidFill>
              </a:rPr>
              <a:t>IRMMA : Identify – Reach – Monitor – Measure – Advocate</a:t>
            </a:r>
          </a:p>
        </p:txBody>
      </p:sp>
    </p:spTree>
    <p:extLst>
      <p:ext uri="{BB962C8B-B14F-4D97-AF65-F5344CB8AC3E}">
        <p14:creationId xmlns:p14="http://schemas.microsoft.com/office/powerpoint/2010/main" val="18917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8F1A5AE8-7A40-C22A-78B0-AE1E9D9E8F49}"/>
              </a:ext>
            </a:extLst>
          </p:cNvPr>
          <p:cNvSpPr>
            <a:spLocks noGrp="1"/>
          </p:cNvSpPr>
          <p:nvPr>
            <p:ph idx="1"/>
          </p:nvPr>
        </p:nvSpPr>
        <p:spPr>
          <a:xfrm>
            <a:off x="523754" y="1071070"/>
            <a:ext cx="3517281" cy="5311614"/>
          </a:xfrm>
        </p:spPr>
        <p:txBody>
          <a:bodyPr/>
          <a:lstStyle/>
          <a:p>
            <a:pPr marL="380365" indent="-380365"/>
            <a:r>
              <a:rPr lang="fr-FR" dirty="0">
                <a:ea typeface="Calibri"/>
                <a:cs typeface="Calibri"/>
              </a:rPr>
              <a:t>Renforcement de la surveillance à travers la formation des agents de surveillance</a:t>
            </a:r>
            <a:endParaRPr lang="fr-FR" dirty="0"/>
          </a:p>
          <a:p>
            <a:pPr marL="380365" indent="-380365"/>
            <a:r>
              <a:rPr lang="fr-FR" dirty="0">
                <a:ea typeface="Calibri"/>
                <a:cs typeface="Calibri"/>
              </a:rPr>
              <a:t>Renforcement de la surveillance à base communautaire</a:t>
            </a:r>
          </a:p>
          <a:p>
            <a:pPr marL="380365" indent="-380365"/>
            <a:r>
              <a:rPr lang="fr-FR" dirty="0">
                <a:ea typeface="Calibri"/>
                <a:cs typeface="Calibri"/>
              </a:rPr>
              <a:t>Mise en œuvre des investigations des épidémies</a:t>
            </a:r>
          </a:p>
          <a:p>
            <a:pPr marL="380365" indent="-380365"/>
            <a:endParaRPr lang="fr-FR" dirty="0">
              <a:ea typeface="Calibri"/>
              <a:cs typeface="Calibri"/>
            </a:endParaRP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1"/>
          </p:nvPr>
        </p:nvSpPr>
        <p:spPr>
          <a:xfrm>
            <a:off x="11625007" y="6526388"/>
            <a:ext cx="531367" cy="206189"/>
          </a:xfrm>
        </p:spPr>
        <p:txBody>
          <a:bodyPr/>
          <a:lstStyle/>
          <a:p>
            <a:fld id="{31926C06-7B81-A449-8A9E-FA2C54DC00E5}" type="slidenum">
              <a:rPr lang="fr-FR" smtClean="0"/>
              <a:pPr/>
              <a:t>4</a:t>
            </a:fld>
            <a:endParaRPr lang="fr-FR" dirty="0"/>
          </a:p>
        </p:txBody>
      </p:sp>
      <p:sp>
        <p:nvSpPr>
          <p:cNvPr id="16" name="Espace réservé du contenu 15">
            <a:extLst>
              <a:ext uri="{FF2B5EF4-FFF2-40B4-BE49-F238E27FC236}">
                <a16:creationId xmlns:a16="http://schemas.microsoft.com/office/drawing/2014/main" id="{ADF4DD6F-6D5B-3882-101A-016EA6307AF3}"/>
              </a:ext>
            </a:extLst>
          </p:cNvPr>
          <p:cNvSpPr>
            <a:spLocks noGrp="1"/>
          </p:cNvSpPr>
          <p:nvPr>
            <p:ph idx="13"/>
          </p:nvPr>
        </p:nvSpPr>
        <p:spPr>
          <a:xfrm>
            <a:off x="4319950" y="1056861"/>
            <a:ext cx="3517282" cy="5316324"/>
          </a:xfrm>
        </p:spPr>
        <p:txBody>
          <a:bodyPr/>
          <a:lstStyle/>
          <a:p>
            <a:pPr marL="380365" indent="-380365"/>
            <a:r>
              <a:rPr lang="fr-FR" dirty="0">
                <a:ea typeface="Calibri"/>
                <a:cs typeface="Calibri"/>
              </a:rPr>
              <a:t>Mise à jour de l'analyse de risque et priorisation des DS à haut et à très haut risque de survenue des épidémies</a:t>
            </a:r>
          </a:p>
          <a:p>
            <a:pPr marL="380365" indent="-380365"/>
            <a:r>
              <a:rPr lang="fr-FR" dirty="0">
                <a:ea typeface="Calibri"/>
                <a:cs typeface="Calibri"/>
              </a:rPr>
              <a:t>Élaboration du plan de préparation et de réponse aux épidémies de rougeole assorti d'un exercice de simulation sur table de ce plan</a:t>
            </a:r>
          </a:p>
          <a:p>
            <a:pPr marL="380365" indent="-380365"/>
            <a:endParaRPr lang="fr-FR" dirty="0">
              <a:ea typeface="Calibri"/>
              <a:cs typeface="Calibri"/>
            </a:endParaRPr>
          </a:p>
          <a:p>
            <a:pPr marL="380365" indent="-380365"/>
            <a:endParaRPr lang="fr-FR" dirty="0">
              <a:ea typeface="Calibri"/>
              <a:cs typeface="Calibri"/>
            </a:endParaRPr>
          </a:p>
        </p:txBody>
      </p:sp>
      <p:sp>
        <p:nvSpPr>
          <p:cNvPr id="17" name="Espace réservé du contenu 16">
            <a:extLst>
              <a:ext uri="{FF2B5EF4-FFF2-40B4-BE49-F238E27FC236}">
                <a16:creationId xmlns:a16="http://schemas.microsoft.com/office/drawing/2014/main" id="{11788353-4040-E160-F1BD-A7DB9042654D}"/>
              </a:ext>
            </a:extLst>
          </p:cNvPr>
          <p:cNvSpPr>
            <a:spLocks noGrp="1"/>
          </p:cNvSpPr>
          <p:nvPr>
            <p:ph idx="14"/>
          </p:nvPr>
        </p:nvSpPr>
        <p:spPr>
          <a:xfrm>
            <a:off x="8150964" y="1045818"/>
            <a:ext cx="3506239" cy="5481976"/>
          </a:xfrm>
        </p:spPr>
        <p:txBody>
          <a:bodyPr/>
          <a:lstStyle/>
          <a:p>
            <a:pPr marL="380365" indent="-380365"/>
            <a:r>
              <a:rPr lang="fr-FR" dirty="0">
                <a:ea typeface="Calibri"/>
                <a:cs typeface="Calibri"/>
              </a:rPr>
              <a:t>Rattrapage systématique de la vaccination RR au cours de toutes les campagnes de riposte menées (polio, FJ)</a:t>
            </a:r>
          </a:p>
          <a:p>
            <a:pPr marL="380365" indent="-380365"/>
            <a:r>
              <a:rPr lang="fr-FR" dirty="0">
                <a:ea typeface="Calibri"/>
                <a:cs typeface="Calibri"/>
              </a:rPr>
              <a:t>Mise à disposition d'un fond opérationnel d'urgence pour l'investigation rapide et la riposte locale aux épidémies de rougeole</a:t>
            </a:r>
          </a:p>
        </p:txBody>
      </p:sp>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a:xfrm>
            <a:off x="677863" y="147782"/>
            <a:ext cx="10842625" cy="551643"/>
          </a:xfrm>
        </p:spPr>
        <p:txBody>
          <a:bodyPr>
            <a:normAutofit/>
          </a:bodyPr>
          <a:lstStyle/>
          <a:p>
            <a:r>
              <a:rPr lang="fr-FR" dirty="0">
                <a:solidFill>
                  <a:schemeClr val="accent4"/>
                </a:solidFill>
              </a:rPr>
              <a:t>Activités menées</a:t>
            </a:r>
          </a:p>
        </p:txBody>
      </p:sp>
      <p:sp>
        <p:nvSpPr>
          <p:cNvPr id="20" name="Rectangle 19">
            <a:extLst>
              <a:ext uri="{FF2B5EF4-FFF2-40B4-BE49-F238E27FC236}">
                <a16:creationId xmlns:a16="http://schemas.microsoft.com/office/drawing/2014/main" id="{D0200BCC-5D97-9272-4B0A-7741B2F3A27C}"/>
              </a:ext>
            </a:extLst>
          </p:cNvPr>
          <p:cNvSpPr/>
          <p:nvPr/>
        </p:nvSpPr>
        <p:spPr>
          <a:xfrm>
            <a:off x="4497927" y="699425"/>
            <a:ext cx="4772025" cy="369332"/>
          </a:xfrm>
          <a:prstGeom prst="rect">
            <a:avLst/>
          </a:prstGeom>
        </p:spPr>
        <p:txBody>
          <a:bodyPr wrap="square">
            <a:spAutoFit/>
          </a:bodyPr>
          <a:lstStyle/>
          <a:p>
            <a:r>
              <a:rPr lang="en-US" dirty="0">
                <a:solidFill>
                  <a:schemeClr val="bg1"/>
                </a:solidFill>
              </a:rPr>
              <a:t>*</a:t>
            </a:r>
            <a:r>
              <a:rPr lang="en-US" sz="1100" dirty="0">
                <a:solidFill>
                  <a:schemeClr val="bg1"/>
                </a:solidFill>
              </a:rPr>
              <a:t>IRMMA : Identify – Reach – Monitor – Measure – Advocate</a:t>
            </a:r>
          </a:p>
        </p:txBody>
      </p:sp>
    </p:spTree>
    <p:extLst>
      <p:ext uri="{BB962C8B-B14F-4D97-AF65-F5344CB8AC3E}">
        <p14:creationId xmlns:p14="http://schemas.microsoft.com/office/powerpoint/2010/main" val="341212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p:txBody>
          <a:bodyPr>
            <a:normAutofit/>
          </a:bodyPr>
          <a:lstStyle/>
          <a:p>
            <a:pPr lvl="0">
              <a:lnSpc>
                <a:spcPct val="100000"/>
              </a:lnSpc>
            </a:pPr>
            <a:r>
              <a:rPr lang="fr-FR" sz="2400" dirty="0">
                <a:solidFill>
                  <a:schemeClr val="accent4"/>
                </a:solidFill>
              </a:rPr>
              <a:t>Forces &amp; Faiblesses</a:t>
            </a: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5"/>
          </p:nvPr>
        </p:nvSpPr>
        <p:spPr/>
        <p:txBody>
          <a:bodyPr/>
          <a:lstStyle/>
          <a:p>
            <a:fld id="{31926C06-7B81-A449-8A9E-FA2C54DC00E5}" type="slidenum">
              <a:rPr lang="fr-FR" smtClean="0"/>
              <a:pPr/>
              <a:t>5</a:t>
            </a:fld>
            <a:endParaRPr lang="fr-FR" dirty="0"/>
          </a:p>
        </p:txBody>
      </p:sp>
      <p:sp>
        <p:nvSpPr>
          <p:cNvPr id="3" name="Espace réservé du texte 2">
            <a:extLst>
              <a:ext uri="{FF2B5EF4-FFF2-40B4-BE49-F238E27FC236}">
                <a16:creationId xmlns:a16="http://schemas.microsoft.com/office/drawing/2014/main" id="{FFB11201-CD09-1332-BB9A-777B81A47BF8}"/>
              </a:ext>
            </a:extLst>
          </p:cNvPr>
          <p:cNvSpPr>
            <a:spLocks noGrp="1"/>
          </p:cNvSpPr>
          <p:nvPr>
            <p:ph type="body" sz="quarter" idx="19"/>
          </p:nvPr>
        </p:nvSpPr>
        <p:spPr/>
        <p:txBody>
          <a:bodyPr/>
          <a:lstStyle/>
          <a:p>
            <a:pPr marL="0" indent="0">
              <a:buNone/>
            </a:pPr>
            <a:r>
              <a:rPr lang="fr-FR" dirty="0"/>
              <a:t>Forces</a:t>
            </a:r>
          </a:p>
        </p:txBody>
      </p:sp>
      <p:sp>
        <p:nvSpPr>
          <p:cNvPr id="5" name="Espace réservé du texte 4">
            <a:extLst>
              <a:ext uri="{FF2B5EF4-FFF2-40B4-BE49-F238E27FC236}">
                <a16:creationId xmlns:a16="http://schemas.microsoft.com/office/drawing/2014/main" id="{F8224E11-0E48-435E-5C77-6AAEE0F2B7F0}"/>
              </a:ext>
            </a:extLst>
          </p:cNvPr>
          <p:cNvSpPr>
            <a:spLocks noGrp="1"/>
          </p:cNvSpPr>
          <p:nvPr>
            <p:ph type="body" sz="quarter" idx="20"/>
          </p:nvPr>
        </p:nvSpPr>
        <p:spPr/>
        <p:txBody>
          <a:bodyPr/>
          <a:lstStyle/>
          <a:p>
            <a:pPr marL="431800" indent="-239395"/>
            <a:r>
              <a:rPr lang="fr-FR" dirty="0">
                <a:ea typeface="Calibri"/>
                <a:cs typeface="Calibri"/>
              </a:rPr>
              <a:t>Indicateurs de la surveillance de la rougeole sont satisfaisants</a:t>
            </a:r>
          </a:p>
          <a:p>
            <a:pPr marL="431800" indent="-239395"/>
            <a:r>
              <a:rPr lang="fr-FR" dirty="0">
                <a:ea typeface="Calibri"/>
                <a:cs typeface="Calibri"/>
              </a:rPr>
              <a:t>Disponibilité d'un laboratoire national pour le diagnostic</a:t>
            </a:r>
          </a:p>
          <a:p>
            <a:pPr marL="431800" indent="-239395"/>
            <a:r>
              <a:rPr lang="fr-FR" dirty="0">
                <a:ea typeface="Calibri"/>
                <a:cs typeface="Calibri"/>
              </a:rPr>
              <a:t>Disponibilité d'un fond d'urgence pour l'investigation et la riposte locale aux épidémies</a:t>
            </a:r>
          </a:p>
          <a:p>
            <a:pPr marL="431800" indent="-239395"/>
            <a:r>
              <a:rPr lang="fr-FR" dirty="0">
                <a:ea typeface="Calibri"/>
                <a:cs typeface="Calibri"/>
              </a:rPr>
              <a:t>Existence d'un comité de vérification de l'élimination de la rougeole fonctionnel</a:t>
            </a:r>
          </a:p>
          <a:p>
            <a:pPr marL="431800" indent="-239395"/>
            <a:endParaRPr lang="fr-FR" dirty="0">
              <a:ea typeface="Calibri"/>
              <a:cs typeface="Calibri"/>
            </a:endParaRPr>
          </a:p>
        </p:txBody>
      </p:sp>
      <p:sp>
        <p:nvSpPr>
          <p:cNvPr id="6" name="Espace réservé du texte 5">
            <a:extLst>
              <a:ext uri="{FF2B5EF4-FFF2-40B4-BE49-F238E27FC236}">
                <a16:creationId xmlns:a16="http://schemas.microsoft.com/office/drawing/2014/main" id="{547A8CA8-F598-A91C-7489-D61C6EFF8A0D}"/>
              </a:ext>
            </a:extLst>
          </p:cNvPr>
          <p:cNvSpPr>
            <a:spLocks noGrp="1"/>
          </p:cNvSpPr>
          <p:nvPr>
            <p:ph type="body" sz="quarter" idx="21"/>
          </p:nvPr>
        </p:nvSpPr>
        <p:spPr/>
        <p:txBody>
          <a:bodyPr/>
          <a:lstStyle/>
          <a:p>
            <a:pPr marL="0" indent="0">
              <a:buNone/>
            </a:pPr>
            <a:r>
              <a:rPr lang="fr-FR" dirty="0"/>
              <a:t>Faiblesses</a:t>
            </a:r>
          </a:p>
        </p:txBody>
      </p:sp>
      <p:sp>
        <p:nvSpPr>
          <p:cNvPr id="7" name="Espace réservé du texte 6">
            <a:extLst>
              <a:ext uri="{FF2B5EF4-FFF2-40B4-BE49-F238E27FC236}">
                <a16:creationId xmlns:a16="http://schemas.microsoft.com/office/drawing/2014/main" id="{C6A1C635-5093-20AD-0602-C23DAC06E73B}"/>
              </a:ext>
            </a:extLst>
          </p:cNvPr>
          <p:cNvSpPr>
            <a:spLocks noGrp="1"/>
          </p:cNvSpPr>
          <p:nvPr>
            <p:ph type="body" sz="quarter" idx="22"/>
          </p:nvPr>
        </p:nvSpPr>
        <p:spPr>
          <a:xfrm>
            <a:off x="6258559" y="1521791"/>
            <a:ext cx="5529007" cy="4654385"/>
          </a:xfrm>
        </p:spPr>
        <p:txBody>
          <a:bodyPr/>
          <a:lstStyle/>
          <a:p>
            <a:pPr marL="431800" indent="-239395"/>
            <a:r>
              <a:rPr lang="fr-FR" dirty="0">
                <a:ea typeface="Calibri"/>
                <a:cs typeface="Calibri"/>
              </a:rPr>
              <a:t>Couverture vaccinale de la routine pour les deux doses du vaccin RR en deçà des objectifs au niveau opérationnel</a:t>
            </a:r>
          </a:p>
          <a:p>
            <a:pPr marL="431800" indent="-239395"/>
            <a:r>
              <a:rPr lang="fr-FR" dirty="0">
                <a:ea typeface="Calibri"/>
                <a:cs typeface="Calibri"/>
              </a:rPr>
              <a:t>Personnel non formé dans la vaccination en pratique</a:t>
            </a:r>
          </a:p>
          <a:p>
            <a:pPr marL="431800" indent="-239395"/>
            <a:r>
              <a:rPr lang="fr-FR" dirty="0">
                <a:ea typeface="Calibri"/>
                <a:cs typeface="Calibri"/>
              </a:rPr>
              <a:t>Mise en œuvre tardive des investigations des épidémies</a:t>
            </a:r>
          </a:p>
          <a:p>
            <a:pPr marL="431800" indent="-239395"/>
            <a:r>
              <a:rPr lang="fr-FR" dirty="0">
                <a:ea typeface="Calibri"/>
                <a:cs typeface="Calibri"/>
              </a:rPr>
              <a:t>Fonds d'urgence pour investigation et riposte insuffisant</a:t>
            </a:r>
          </a:p>
          <a:p>
            <a:pPr marL="431800" indent="-239395"/>
            <a:r>
              <a:rPr lang="fr-FR" dirty="0">
                <a:ea typeface="Calibri"/>
                <a:cs typeface="Calibri"/>
              </a:rPr>
              <a:t>Couverture en équipement de chaine de froid non optimale au niveau des aires de santé</a:t>
            </a:r>
          </a:p>
        </p:txBody>
      </p:sp>
      <p:sp>
        <p:nvSpPr>
          <p:cNvPr id="20" name="Rectangle 19">
            <a:extLst>
              <a:ext uri="{FF2B5EF4-FFF2-40B4-BE49-F238E27FC236}">
                <a16:creationId xmlns:a16="http://schemas.microsoft.com/office/drawing/2014/main" id="{D0200BCC-5D97-9272-4B0A-7741B2F3A27C}"/>
              </a:ext>
            </a:extLst>
          </p:cNvPr>
          <p:cNvSpPr/>
          <p:nvPr/>
        </p:nvSpPr>
        <p:spPr>
          <a:xfrm>
            <a:off x="4497927" y="699425"/>
            <a:ext cx="4772025" cy="369332"/>
          </a:xfrm>
          <a:prstGeom prst="rect">
            <a:avLst/>
          </a:prstGeom>
        </p:spPr>
        <p:txBody>
          <a:bodyPr wrap="square">
            <a:spAutoFit/>
          </a:bodyPr>
          <a:lstStyle/>
          <a:p>
            <a:r>
              <a:rPr lang="en-US" dirty="0">
                <a:solidFill>
                  <a:schemeClr val="bg1"/>
                </a:solidFill>
              </a:rPr>
              <a:t>*</a:t>
            </a:r>
            <a:r>
              <a:rPr lang="en-US" sz="1100" dirty="0">
                <a:solidFill>
                  <a:schemeClr val="bg1"/>
                </a:solidFill>
              </a:rPr>
              <a:t>IRMMA : Identify – Reach – Monitor – Measure – Advocate</a:t>
            </a:r>
          </a:p>
        </p:txBody>
      </p:sp>
    </p:spTree>
    <p:extLst>
      <p:ext uri="{BB962C8B-B14F-4D97-AF65-F5344CB8AC3E}">
        <p14:creationId xmlns:p14="http://schemas.microsoft.com/office/powerpoint/2010/main" val="301705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81E9C36-CAC0-FCF1-67E6-9FD2BA89028B}"/>
              </a:ext>
            </a:extLst>
          </p:cNvPr>
          <p:cNvSpPr>
            <a:spLocks noGrp="1"/>
          </p:cNvSpPr>
          <p:nvPr>
            <p:ph type="body" sz="quarter" idx="13"/>
          </p:nvPr>
        </p:nvSpPr>
        <p:spPr>
          <a:xfrm>
            <a:off x="245280" y="1206588"/>
            <a:ext cx="11640480" cy="5168653"/>
          </a:xfrm>
        </p:spPr>
        <p:txBody>
          <a:bodyPr/>
          <a:lstStyle/>
          <a:p>
            <a:pPr marL="380365" indent="-380365">
              <a:lnSpc>
                <a:spcPct val="100000"/>
              </a:lnSpc>
              <a:spcBef>
                <a:spcPts val="1200"/>
              </a:spcBef>
              <a:spcAft>
                <a:spcPts val="1200"/>
              </a:spcAft>
            </a:pPr>
            <a:r>
              <a:rPr lang="fr-FR" dirty="0">
                <a:ea typeface="Calibri"/>
                <a:cs typeface="Calibri"/>
              </a:rPr>
              <a:t>L’analyse de risque rougeole et sa mise à jour régulière sont indispensables pour fixer les priorités d’atténuation de risque dans un contexte de ressources limitées</a:t>
            </a:r>
            <a:endParaRPr lang="en-US" b="0" dirty="0">
              <a:solidFill>
                <a:srgbClr val="343434"/>
              </a:solidFill>
              <a:ea typeface="Calibri"/>
              <a:cs typeface="Calibri"/>
            </a:endParaRPr>
          </a:p>
          <a:p>
            <a:pPr marL="380365" indent="-380365">
              <a:lnSpc>
                <a:spcPct val="100000"/>
              </a:lnSpc>
              <a:spcBef>
                <a:spcPts val="1200"/>
              </a:spcBef>
              <a:spcAft>
                <a:spcPts val="1200"/>
              </a:spcAft>
            </a:pPr>
            <a:r>
              <a:rPr lang="fr-FR" dirty="0">
                <a:ea typeface="Calibri"/>
                <a:cs typeface="Calibri"/>
              </a:rPr>
              <a:t>La surveillance à base communautaire de la rougeole est un moyen efficace d’identification précoce des communautés ‘zéro dose’ et permet de combler les lacunes en matière d’immunité qui constituent les points de départs des épidémies</a:t>
            </a:r>
            <a:endParaRPr lang="fr-FR" b="0" dirty="0">
              <a:solidFill>
                <a:srgbClr val="343434"/>
              </a:solidFill>
              <a:ea typeface="Calibri"/>
              <a:cs typeface="Calibri"/>
            </a:endParaRPr>
          </a:p>
          <a:p>
            <a:pPr marL="380365" indent="-380365">
              <a:lnSpc>
                <a:spcPct val="100000"/>
              </a:lnSpc>
              <a:spcBef>
                <a:spcPts val="1200"/>
              </a:spcBef>
              <a:spcAft>
                <a:spcPts val="1200"/>
              </a:spcAft>
            </a:pPr>
            <a:r>
              <a:rPr lang="fr-FR" dirty="0">
                <a:ea typeface="Calibri"/>
                <a:cs typeface="Calibri"/>
              </a:rPr>
              <a:t>Les ripostes vaccinales localisées autour du cas,  guidées par les données de surveillance  sont cout-efficaces si la surveillance est très sensible et la riposte très immédiate.</a:t>
            </a:r>
            <a:endParaRPr lang="fr-FR" dirty="0">
              <a:solidFill>
                <a:srgbClr val="005CB9"/>
              </a:solidFill>
              <a:ea typeface="Calibri"/>
              <a:cs typeface="Calibri"/>
            </a:endParaRPr>
          </a:p>
          <a:p>
            <a:pPr marL="380365" indent="-380365">
              <a:lnSpc>
                <a:spcPct val="100000"/>
              </a:lnSpc>
              <a:spcBef>
                <a:spcPts val="1200"/>
              </a:spcBef>
              <a:spcAft>
                <a:spcPts val="1200"/>
              </a:spcAft>
            </a:pPr>
            <a:endParaRPr lang="fr-FR" dirty="0">
              <a:ea typeface="Calibri"/>
              <a:cs typeface="Calibri"/>
            </a:endParaRPr>
          </a:p>
          <a:p>
            <a:pPr marL="0" indent="0">
              <a:lnSpc>
                <a:spcPct val="100000"/>
              </a:lnSpc>
              <a:spcBef>
                <a:spcPts val="1200"/>
              </a:spcBef>
              <a:spcAft>
                <a:spcPts val="1200"/>
              </a:spcAft>
              <a:buNone/>
            </a:pPr>
            <a:endParaRPr lang="fr-FR" dirty="0">
              <a:ea typeface="Calibri"/>
              <a:cs typeface="Calibri"/>
            </a:endParaRP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5"/>
          </p:nvPr>
        </p:nvSpPr>
        <p:spPr/>
        <p:txBody>
          <a:bodyPr/>
          <a:lstStyle/>
          <a:p>
            <a:fld id="{31926C06-7B81-A449-8A9E-FA2C54DC00E5}" type="slidenum">
              <a:rPr lang="fr-FR" smtClean="0"/>
              <a:pPr/>
              <a:t>6</a:t>
            </a:fld>
            <a:endParaRPr lang="fr-FR" dirty="0"/>
          </a:p>
        </p:txBody>
      </p:sp>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p:txBody>
          <a:bodyPr>
            <a:noAutofit/>
          </a:bodyPr>
          <a:lstStyle/>
          <a:p>
            <a:pPr>
              <a:lnSpc>
                <a:spcPct val="100000"/>
              </a:lnSpc>
            </a:pPr>
            <a:r>
              <a:rPr lang="fr-FR" sz="2400" dirty="0">
                <a:solidFill>
                  <a:schemeClr val="accent4"/>
                </a:solidFill>
              </a:rPr>
              <a:t>Leçons tirées </a:t>
            </a:r>
          </a:p>
        </p:txBody>
      </p:sp>
      <p:sp>
        <p:nvSpPr>
          <p:cNvPr id="20" name="Rectangle 19">
            <a:extLst>
              <a:ext uri="{FF2B5EF4-FFF2-40B4-BE49-F238E27FC236}">
                <a16:creationId xmlns:a16="http://schemas.microsoft.com/office/drawing/2014/main" id="{D0200BCC-5D97-9272-4B0A-7741B2F3A27C}"/>
              </a:ext>
            </a:extLst>
          </p:cNvPr>
          <p:cNvSpPr/>
          <p:nvPr/>
        </p:nvSpPr>
        <p:spPr>
          <a:xfrm>
            <a:off x="4509078" y="615252"/>
            <a:ext cx="4772025" cy="369332"/>
          </a:xfrm>
          <a:prstGeom prst="rect">
            <a:avLst/>
          </a:prstGeom>
        </p:spPr>
        <p:txBody>
          <a:bodyPr wrap="square">
            <a:spAutoFit/>
          </a:bodyPr>
          <a:lstStyle/>
          <a:p>
            <a:r>
              <a:rPr lang="en-US" dirty="0">
                <a:solidFill>
                  <a:schemeClr val="bg1"/>
                </a:solidFill>
              </a:rPr>
              <a:t>*</a:t>
            </a:r>
            <a:r>
              <a:rPr lang="en-US" sz="1100" dirty="0">
                <a:solidFill>
                  <a:schemeClr val="bg1"/>
                </a:solidFill>
              </a:rPr>
              <a:t>IRMMA : Identify – Reach – Monitor – Measure – Advocate</a:t>
            </a:r>
          </a:p>
        </p:txBody>
      </p:sp>
    </p:spTree>
    <p:extLst>
      <p:ext uri="{BB962C8B-B14F-4D97-AF65-F5344CB8AC3E}">
        <p14:creationId xmlns:p14="http://schemas.microsoft.com/office/powerpoint/2010/main" val="176122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81E9C36-CAC0-FCF1-67E6-9FD2BA89028B}"/>
              </a:ext>
            </a:extLst>
          </p:cNvPr>
          <p:cNvSpPr>
            <a:spLocks noGrp="1"/>
          </p:cNvSpPr>
          <p:nvPr>
            <p:ph type="body" sz="quarter" idx="13"/>
          </p:nvPr>
        </p:nvSpPr>
        <p:spPr>
          <a:xfrm>
            <a:off x="672000" y="1206588"/>
            <a:ext cx="11213760" cy="3959613"/>
          </a:xfrm>
        </p:spPr>
        <p:txBody>
          <a:bodyPr/>
          <a:lstStyle/>
          <a:p>
            <a:pPr marL="380365" indent="-380365">
              <a:lnSpc>
                <a:spcPct val="100000"/>
              </a:lnSpc>
              <a:spcBef>
                <a:spcPts val="1200"/>
              </a:spcBef>
              <a:spcAft>
                <a:spcPts val="1200"/>
              </a:spcAft>
            </a:pPr>
            <a:r>
              <a:rPr lang="fr-FR" dirty="0">
                <a:solidFill>
                  <a:srgbClr val="005CB9"/>
                </a:solidFill>
                <a:ea typeface="Calibri"/>
                <a:cs typeface="Calibri"/>
              </a:rPr>
              <a:t>Rendre disponible un fonds spécial pour l'investigation et la riposte rapide autour des foyers épidémiques</a:t>
            </a:r>
          </a:p>
          <a:p>
            <a:pPr marL="380365" indent="-380365">
              <a:lnSpc>
                <a:spcPct val="100000"/>
              </a:lnSpc>
              <a:spcBef>
                <a:spcPts val="1200"/>
              </a:spcBef>
              <a:spcAft>
                <a:spcPts val="1200"/>
              </a:spcAft>
            </a:pPr>
            <a:r>
              <a:rPr lang="fr-FR" dirty="0">
                <a:ea typeface="Calibri"/>
                <a:cs typeface="Calibri"/>
              </a:rPr>
              <a:t>Renforcer le réseau de surveillance à base communautaire pour améliorer la détection précoce et ainsi permettre une réponse rapide et efficace. </a:t>
            </a:r>
            <a:endParaRPr lang="fr-FR" dirty="0">
              <a:solidFill>
                <a:srgbClr val="005CB9"/>
              </a:solidFill>
              <a:ea typeface="Calibri"/>
              <a:cs typeface="Calibri"/>
            </a:endParaRPr>
          </a:p>
          <a:p>
            <a:pPr marL="380365" indent="-380365">
              <a:lnSpc>
                <a:spcPct val="100000"/>
              </a:lnSpc>
              <a:spcBef>
                <a:spcPts val="1200"/>
              </a:spcBef>
              <a:spcAft>
                <a:spcPts val="1200"/>
              </a:spcAft>
            </a:pPr>
            <a:endParaRPr lang="fr-FR" dirty="0">
              <a:ea typeface="Calibri"/>
              <a:cs typeface="Calibri"/>
            </a:endParaRPr>
          </a:p>
          <a:p>
            <a:pPr marL="0" indent="0">
              <a:lnSpc>
                <a:spcPct val="100000"/>
              </a:lnSpc>
              <a:spcBef>
                <a:spcPts val="1200"/>
              </a:spcBef>
              <a:spcAft>
                <a:spcPts val="1200"/>
              </a:spcAft>
              <a:buNone/>
            </a:pPr>
            <a:endParaRPr lang="fr-FR" dirty="0">
              <a:ea typeface="Calibri"/>
              <a:cs typeface="Calibri"/>
            </a:endParaRPr>
          </a:p>
        </p:txBody>
      </p:sp>
      <p:sp>
        <p:nvSpPr>
          <p:cNvPr id="4" name="Espace réservé du numéro de diapositive 3">
            <a:extLst>
              <a:ext uri="{FF2B5EF4-FFF2-40B4-BE49-F238E27FC236}">
                <a16:creationId xmlns:a16="http://schemas.microsoft.com/office/drawing/2014/main" id="{E5B15F14-931E-F96D-71B6-D77F5330E2AB}"/>
              </a:ext>
            </a:extLst>
          </p:cNvPr>
          <p:cNvSpPr>
            <a:spLocks noGrp="1"/>
          </p:cNvSpPr>
          <p:nvPr>
            <p:ph type="sldNum" sz="quarter" idx="15"/>
          </p:nvPr>
        </p:nvSpPr>
        <p:spPr/>
        <p:txBody>
          <a:bodyPr/>
          <a:lstStyle/>
          <a:p>
            <a:fld id="{31926C06-7B81-A449-8A9E-FA2C54DC00E5}" type="slidenum">
              <a:rPr lang="fr-FR" smtClean="0"/>
              <a:pPr/>
              <a:t>7</a:t>
            </a:fld>
            <a:endParaRPr lang="fr-FR" dirty="0"/>
          </a:p>
        </p:txBody>
      </p:sp>
      <p:sp>
        <p:nvSpPr>
          <p:cNvPr id="2" name="Titre 1">
            <a:extLst>
              <a:ext uri="{FF2B5EF4-FFF2-40B4-BE49-F238E27FC236}">
                <a16:creationId xmlns:a16="http://schemas.microsoft.com/office/drawing/2014/main" id="{EA9219EC-364B-A3CD-B8BB-A715AFAE0F21}"/>
              </a:ext>
            </a:extLst>
          </p:cNvPr>
          <p:cNvSpPr>
            <a:spLocks noGrp="1"/>
          </p:cNvSpPr>
          <p:nvPr>
            <p:ph type="title"/>
          </p:nvPr>
        </p:nvSpPr>
        <p:spPr/>
        <p:txBody>
          <a:bodyPr>
            <a:noAutofit/>
          </a:bodyPr>
          <a:lstStyle/>
          <a:p>
            <a:pPr>
              <a:lnSpc>
                <a:spcPct val="100000"/>
              </a:lnSpc>
            </a:pPr>
            <a:r>
              <a:rPr lang="fr-FR" sz="2400" dirty="0">
                <a:solidFill>
                  <a:schemeClr val="accent4"/>
                </a:solidFill>
              </a:rPr>
              <a:t> Recommandations</a:t>
            </a:r>
          </a:p>
        </p:txBody>
      </p:sp>
      <p:sp>
        <p:nvSpPr>
          <p:cNvPr id="20" name="Rectangle 19">
            <a:extLst>
              <a:ext uri="{FF2B5EF4-FFF2-40B4-BE49-F238E27FC236}">
                <a16:creationId xmlns:a16="http://schemas.microsoft.com/office/drawing/2014/main" id="{D0200BCC-5D97-9272-4B0A-7741B2F3A27C}"/>
              </a:ext>
            </a:extLst>
          </p:cNvPr>
          <p:cNvSpPr/>
          <p:nvPr/>
        </p:nvSpPr>
        <p:spPr>
          <a:xfrm>
            <a:off x="4509078" y="615252"/>
            <a:ext cx="4772025" cy="369332"/>
          </a:xfrm>
          <a:prstGeom prst="rect">
            <a:avLst/>
          </a:prstGeom>
        </p:spPr>
        <p:txBody>
          <a:bodyPr wrap="square">
            <a:spAutoFit/>
          </a:bodyPr>
          <a:lstStyle/>
          <a:p>
            <a:r>
              <a:rPr lang="en-US" dirty="0">
                <a:solidFill>
                  <a:schemeClr val="bg1"/>
                </a:solidFill>
              </a:rPr>
              <a:t>*</a:t>
            </a:r>
            <a:r>
              <a:rPr lang="en-US" sz="1100" dirty="0">
                <a:solidFill>
                  <a:schemeClr val="bg1"/>
                </a:solidFill>
              </a:rPr>
              <a:t>IRMMA : Identify – Reach – Monitor – Measure – Advocate</a:t>
            </a:r>
          </a:p>
        </p:txBody>
      </p:sp>
    </p:spTree>
    <p:extLst>
      <p:ext uri="{BB962C8B-B14F-4D97-AF65-F5344CB8AC3E}">
        <p14:creationId xmlns:p14="http://schemas.microsoft.com/office/powerpoint/2010/main" val="54047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71F774D-B343-C6B4-938A-B207690C8CAA}"/>
              </a:ext>
            </a:extLst>
          </p:cNvPr>
          <p:cNvSpPr>
            <a:spLocks noGrp="1"/>
          </p:cNvSpPr>
          <p:nvPr>
            <p:ph type="sldNum" sz="quarter" idx="4294967295"/>
          </p:nvPr>
        </p:nvSpPr>
        <p:spPr>
          <a:xfrm>
            <a:off x="11699875" y="6445250"/>
            <a:ext cx="492125" cy="365125"/>
          </a:xfrm>
        </p:spPr>
        <p:txBody>
          <a:bodyPr/>
          <a:lstStyle/>
          <a:p>
            <a:fld id="{31926C06-7B81-A449-8A9E-FA2C54DC00E5}" type="slidenum">
              <a:rPr lang="fr-FR" smtClean="0"/>
              <a:pPr/>
              <a:t>8</a:t>
            </a:fld>
            <a:endParaRPr lang="fr-FR" dirty="0"/>
          </a:p>
        </p:txBody>
      </p:sp>
      <p:pic>
        <p:nvPicPr>
          <p:cNvPr id="5" name="Espace réservé pour une image  4">
            <a:extLst>
              <a:ext uri="{FF2B5EF4-FFF2-40B4-BE49-F238E27FC236}">
                <a16:creationId xmlns:a16="http://schemas.microsoft.com/office/drawing/2014/main" id="{8E2DB43B-848A-9DC9-6FE1-AC96E70E77B0}"/>
              </a:ext>
            </a:extLst>
          </p:cNvPr>
          <p:cNvPicPr>
            <a:picLocks noGrp="1" noChangeAspect="1"/>
          </p:cNvPicPr>
          <p:nvPr>
            <p:ph type="pic" sz="quarter" idx="17"/>
          </p:nvPr>
        </p:nvPicPr>
        <p:blipFill rotWithShape="1">
          <a:blip r:embed="rId2"/>
          <a:srcRect l="-16" t="2653" r="-16" b="153"/>
          <a:stretch/>
        </p:blipFill>
        <p:spPr>
          <a:xfrm>
            <a:off x="120423" y="1239239"/>
            <a:ext cx="5009717" cy="4935538"/>
          </a:xfrm>
        </p:spPr>
      </p:pic>
    </p:spTree>
    <p:extLst>
      <p:ext uri="{BB962C8B-B14F-4D97-AF65-F5344CB8AC3E}">
        <p14:creationId xmlns:p14="http://schemas.microsoft.com/office/powerpoint/2010/main" val="2598106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vi ppt template_blank 16-9">
  <a:themeElements>
    <a:clrScheme name="GAVI PRIMARY COLOURS">
      <a:dk1>
        <a:srgbClr val="343434"/>
      </a:dk1>
      <a:lt1>
        <a:srgbClr val="FFFFFF"/>
      </a:lt1>
      <a:dk2>
        <a:srgbClr val="81B900"/>
      </a:dk2>
      <a:lt2>
        <a:srgbClr val="878787"/>
      </a:lt2>
      <a:accent1>
        <a:srgbClr val="005CB9"/>
      </a:accent1>
      <a:accent2>
        <a:srgbClr val="00A1DF"/>
      </a:accent2>
      <a:accent3>
        <a:srgbClr val="95D600"/>
      </a:accent3>
      <a:accent4>
        <a:srgbClr val="A51890"/>
      </a:accent4>
      <a:accent5>
        <a:srgbClr val="CE0F69"/>
      </a:accent5>
      <a:accent6>
        <a:srgbClr val="D50032"/>
      </a:accent6>
      <a:hlink>
        <a:srgbClr val="343434"/>
      </a:hlink>
      <a:folHlink>
        <a:srgbClr val="343434"/>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HOLERA">
      <a:srgbClr val="AF5C37"/>
    </a:custClr>
    <a:custClr name="HEPB">
      <a:srgbClr val="D50032"/>
    </a:custClr>
    <a:custClr name="HPV">
      <a:srgbClr val="F59BBB"/>
    </a:custClr>
    <a:custClr name="IPV INJECTABLE POLIO">
      <a:srgbClr val="CEDC00"/>
    </a:custClr>
    <a:custClr name="JAPANESE ENCEPHALITIS">
      <a:srgbClr val="B288B9"/>
    </a:custClr>
    <a:custClr name="MEASLES">
      <a:srgbClr val="41B6E6"/>
    </a:custClr>
    <a:custClr name="MEASLES 2 DOSE">
      <a:srgbClr val="0097A9"/>
    </a:custClr>
    <a:custClr name="MEASLES RUBELLA">
      <a:srgbClr val="005A70"/>
    </a:custClr>
    <a:custClr name="MENINGITIS A">
      <a:srgbClr val="009639"/>
    </a:custClr>
    <a:custClr name="PENTA">
      <a:srgbClr val="653279"/>
    </a:custClr>
    <a:custClr name="PNEUMO">
      <a:srgbClr val="0033A0"/>
    </a:custClr>
    <a:custClr name="ROTAVIRUS">
      <a:srgbClr val="D86018"/>
    </a:custClr>
    <a:custClr name="YELLOW FEVER">
      <a:srgbClr val="EAAA00"/>
    </a:custClr>
    <a:custClr name="DENGUE">
      <a:srgbClr val="C6C6C5"/>
    </a:custClr>
    <a:custClr name="MALARIA">
      <a:srgbClr val="A7A7A7"/>
    </a:custClr>
    <a:custClr name="MATERNAL FLU">
      <a:srgbClr val="878786"/>
    </a:custClr>
    <a:custClr name="RABIES">
      <a:srgbClr val="636362"/>
    </a:custClr>
  </a:custClrLst>
  <a:extLst>
    <a:ext uri="{05A4C25C-085E-4340-85A3-A5531E510DB2}">
      <thm15:themeFamily xmlns:thm15="http://schemas.microsoft.com/office/thememl/2012/main" name="Gavi ppt template_blank_16-9" id="{DEBBE98C-C3E5-984B-BC10-1E92A94DEDF8}" vid="{2886559F-29FB-714C-86BD-EB166E1AAC8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a1044c-19e7-4fe7-ae5d-508b166f9df9">
      <Terms xmlns="http://schemas.microsoft.com/office/infopath/2007/PartnerControls"/>
    </lcf76f155ced4ddcb4097134ff3c332f>
    <TaxCatchAll xmlns="5c833224-983b-4147-801e-1f0478cab8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A34450A0BB5A408057FED69A12C11E" ma:contentTypeVersion="18" ma:contentTypeDescription="Create a new document." ma:contentTypeScope="" ma:versionID="8aa1f973191fa2a18e953ce2cfd96953">
  <xsd:schema xmlns:xsd="http://www.w3.org/2001/XMLSchema" xmlns:xs="http://www.w3.org/2001/XMLSchema" xmlns:p="http://schemas.microsoft.com/office/2006/metadata/properties" xmlns:ns2="72a1044c-19e7-4fe7-ae5d-508b166f9df9" xmlns:ns3="5c833224-983b-4147-801e-1f0478cab871" targetNamespace="http://schemas.microsoft.com/office/2006/metadata/properties" ma:root="true" ma:fieldsID="527395b387fecf1e8677c14699b6b548" ns2:_="" ns3:_="">
    <xsd:import namespace="72a1044c-19e7-4fe7-ae5d-508b166f9df9"/>
    <xsd:import namespace="5c833224-983b-4147-801e-1f0478cab8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1044c-19e7-4fe7-ae5d-508b166f9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7a92887-d5ea-4af9-a0e3-79d08724ea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833224-983b-4147-801e-1f0478cab8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aec1551-1375-4401-8970-4de58f79c3d8}" ma:internalName="TaxCatchAll" ma:showField="CatchAllData" ma:web="5c833224-983b-4147-801e-1f0478cab8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EC51EB-11A7-40FE-8C32-5780BAF91304}">
  <ds:schemaRefs>
    <ds:schemaRef ds:uri="http://schemas.microsoft.com/sharepoint/v3/contenttype/forms"/>
  </ds:schemaRefs>
</ds:datastoreItem>
</file>

<file path=customXml/itemProps2.xml><?xml version="1.0" encoding="utf-8"?>
<ds:datastoreItem xmlns:ds="http://schemas.openxmlformats.org/officeDocument/2006/customXml" ds:itemID="{579AC463-ED1C-43AD-BF41-B11591272C5E}">
  <ds:schemaRefs>
    <ds:schemaRef ds:uri="http://www.w3.org/XML/1998/namespace"/>
    <ds:schemaRef ds:uri="http://schemas.microsoft.com/office/2006/documentManagement/types"/>
    <ds:schemaRef ds:uri="http://purl.org/dc/elements/1.1/"/>
    <ds:schemaRef ds:uri="http://schemas.microsoft.com/office/2006/metadata/properties"/>
    <ds:schemaRef ds:uri="5c833224-983b-4147-801e-1f0478cab871"/>
    <ds:schemaRef ds:uri="http://purl.org/dc/dcmitype/"/>
    <ds:schemaRef ds:uri="72a1044c-19e7-4fe7-ae5d-508b166f9df9"/>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67A039B-2DB8-41DF-9638-2F2F8F581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a1044c-19e7-4fe7-ae5d-508b166f9df9"/>
    <ds:schemaRef ds:uri="5c833224-983b-4147-801e-1f0478cab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3633</TotalTime>
  <Words>100</Words>
  <Application>Microsoft Office PowerPoint</Application>
  <PresentationFormat>Grand écran</PresentationFormat>
  <Paragraphs>28</Paragraphs>
  <Slides>8</Slides>
  <Notes>5</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Gavi ppt template_blank 16-9</vt:lpstr>
      <vt:lpstr>Présentation PowerPoint</vt:lpstr>
      <vt:lpstr>Plan</vt:lpstr>
      <vt:lpstr>Justification</vt:lpstr>
      <vt:lpstr>Activités menées</vt:lpstr>
      <vt:lpstr>Forces &amp; Faiblesses</vt:lpstr>
      <vt:lpstr>Leçons tirées </vt:lpstr>
      <vt:lpstr> Recommandations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contrôle des épidémies de rougeole en Afrique Centrale (Défis, Actions concrètes pour prévenir, détecter et riposter en temps opportun afin de contrôler les épidémies;  chronogramme de mise en œuvre des actions)</dc:title>
  <dc:creator>Shalom, TCHOKFE NDOULA</dc:creator>
  <cp:lastModifiedBy>Shalom Tchokfe Ndoula</cp:lastModifiedBy>
  <cp:revision>550</cp:revision>
  <dcterms:created xsi:type="dcterms:W3CDTF">2022-05-21T09:33:54Z</dcterms:created>
  <dcterms:modified xsi:type="dcterms:W3CDTF">2024-08-30T06:03:00Z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0x01010054A34450A0BB5A408057FED69A12C11E</vt:lpwstr>
  </property>
  <property fmtid="{D5CDD505-2E9C-101B-9397-08002B2CF9AE}" pid="3" name="MediaServiceImageTags">
    <vt:lpwstr/>
  </property>
</Properties>
</file>